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97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96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1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83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43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90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21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05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80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04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54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38601-68E3-4221-B3A1-82A18167837B}" type="datetimeFigureOut">
              <a:rPr lang="pt-BR" smtClean="0"/>
              <a:t>18/02/2019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CFA6E-F857-47C2-8D21-E24561FC0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27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630" y="2633618"/>
            <a:ext cx="10058400" cy="111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45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IEA</dc:creator>
  <cp:lastModifiedBy>IEA</cp:lastModifiedBy>
  <cp:revision>1</cp:revision>
  <dcterms:created xsi:type="dcterms:W3CDTF">2019-02-18T12:13:29Z</dcterms:created>
  <dcterms:modified xsi:type="dcterms:W3CDTF">2019-02-18T12:16:02Z</dcterms:modified>
</cp:coreProperties>
</file>