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C899C-9F0F-4444-B23F-773C263B1614}" type="doc">
      <dgm:prSet loTypeId="urn:microsoft.com/office/officeart/2005/8/layout/matrix2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40AB22-7A3D-A747-A2DD-BB010F38A071}">
      <dgm:prSet phldrT="[Text]"/>
      <dgm:spPr>
        <a:solidFill>
          <a:srgbClr val="FF6600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Conservação</a:t>
          </a:r>
          <a:r>
            <a:rPr lang="en-US" b="1" dirty="0" smtClean="0">
              <a:solidFill>
                <a:srgbClr val="000000"/>
              </a:solidFill>
            </a:rPr>
            <a:t> da </a:t>
          </a:r>
          <a:r>
            <a:rPr lang="en-US" b="1" dirty="0" err="1" smtClean="0">
              <a:solidFill>
                <a:srgbClr val="000000"/>
              </a:solidFill>
            </a:rPr>
            <a:t>Floresta</a:t>
          </a:r>
          <a:endParaRPr lang="en-US" dirty="0">
            <a:solidFill>
              <a:srgbClr val="000000"/>
            </a:solidFill>
          </a:endParaRPr>
        </a:p>
      </dgm:t>
    </dgm:pt>
    <dgm:pt modelId="{05155BB8-59AD-F443-A6F8-1207E167E830}" type="parTrans" cxnId="{6302D25F-65CD-AC45-BD53-FD4F071A2A40}">
      <dgm:prSet/>
      <dgm:spPr/>
      <dgm:t>
        <a:bodyPr/>
        <a:lstStyle/>
        <a:p>
          <a:endParaRPr lang="en-US"/>
        </a:p>
      </dgm:t>
    </dgm:pt>
    <dgm:pt modelId="{79D5AB3A-EC3C-7646-958E-6C433BB953B9}" type="sibTrans" cxnId="{6302D25F-65CD-AC45-BD53-FD4F071A2A40}">
      <dgm:prSet/>
      <dgm:spPr/>
      <dgm:t>
        <a:bodyPr/>
        <a:lstStyle/>
        <a:p>
          <a:endParaRPr lang="en-US"/>
        </a:p>
      </dgm:t>
    </dgm:pt>
    <dgm:pt modelId="{F5780D3F-0625-0D46-BF5F-AF832642E09B}">
      <dgm:prSet phldrT="[Text]"/>
      <dgm:spPr>
        <a:solidFill>
          <a:srgbClr val="FF6600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Políticas</a:t>
          </a:r>
          <a:r>
            <a:rPr lang="en-US" b="1" dirty="0" smtClean="0">
              <a:solidFill>
                <a:srgbClr val="000000"/>
              </a:solidFill>
            </a:rPr>
            <a:t> </a:t>
          </a:r>
          <a:r>
            <a:rPr lang="en-US" b="1" dirty="0" err="1" smtClean="0">
              <a:solidFill>
                <a:srgbClr val="000000"/>
              </a:solidFill>
            </a:rPr>
            <a:t>Públicas</a:t>
          </a:r>
          <a:endParaRPr lang="en-US" dirty="0">
            <a:solidFill>
              <a:srgbClr val="000000"/>
            </a:solidFill>
          </a:endParaRPr>
        </a:p>
      </dgm:t>
    </dgm:pt>
    <dgm:pt modelId="{95C78DC4-B2E2-1947-ACF5-2603EA6B0AFE}" type="parTrans" cxnId="{8364E903-1CD1-5946-A91A-806B8CF8DA63}">
      <dgm:prSet/>
      <dgm:spPr/>
      <dgm:t>
        <a:bodyPr/>
        <a:lstStyle/>
        <a:p>
          <a:endParaRPr lang="en-US"/>
        </a:p>
      </dgm:t>
    </dgm:pt>
    <dgm:pt modelId="{03AB4BB9-EA6B-C943-890F-DCF14A52A806}" type="sibTrans" cxnId="{8364E903-1CD1-5946-A91A-806B8CF8DA63}">
      <dgm:prSet/>
      <dgm:spPr/>
      <dgm:t>
        <a:bodyPr/>
        <a:lstStyle/>
        <a:p>
          <a:endParaRPr lang="en-US"/>
        </a:p>
      </dgm:t>
    </dgm:pt>
    <dgm:pt modelId="{A3379D03-55BC-0C4D-8ED2-3AA848B3A0AB}">
      <dgm:prSet phldrT="[Text]"/>
      <dgm:spPr>
        <a:noFill/>
      </dgm:spPr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CD2F569C-2AF9-A24D-8D26-0CEBA5CBE29B}" type="parTrans" cxnId="{5F43ADDC-B025-8344-8B49-8A4743AC4ED4}">
      <dgm:prSet/>
      <dgm:spPr/>
      <dgm:t>
        <a:bodyPr/>
        <a:lstStyle/>
        <a:p>
          <a:endParaRPr lang="en-US"/>
        </a:p>
      </dgm:t>
    </dgm:pt>
    <dgm:pt modelId="{53E9EFE2-5375-894D-9F29-FFC74CB0B4A2}" type="sibTrans" cxnId="{5F43ADDC-B025-8344-8B49-8A4743AC4ED4}">
      <dgm:prSet/>
      <dgm:spPr/>
      <dgm:t>
        <a:bodyPr/>
        <a:lstStyle/>
        <a:p>
          <a:endParaRPr lang="en-US"/>
        </a:p>
      </dgm:t>
    </dgm:pt>
    <dgm:pt modelId="{DFF66EB7-B460-3F4C-B291-2BDD62BECDE1}">
      <dgm:prSet phldrT="[Text]"/>
      <dgm:spPr>
        <a:solidFill>
          <a:srgbClr val="FF6600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Monitoramento</a:t>
          </a:r>
          <a:r>
            <a:rPr lang="en-US" b="1" dirty="0" smtClean="0">
              <a:solidFill>
                <a:srgbClr val="000000"/>
              </a:solidFill>
            </a:rPr>
            <a:t> e </a:t>
          </a:r>
          <a:r>
            <a:rPr lang="en-US" b="1" dirty="0" err="1" smtClean="0">
              <a:solidFill>
                <a:srgbClr val="000000"/>
              </a:solidFill>
            </a:rPr>
            <a:t>Policiamento</a:t>
          </a:r>
          <a:endParaRPr lang="en-US" dirty="0">
            <a:solidFill>
              <a:srgbClr val="000000"/>
            </a:solidFill>
          </a:endParaRPr>
        </a:p>
      </dgm:t>
    </dgm:pt>
    <dgm:pt modelId="{7C005249-214F-164B-B79F-638B43870009}" type="parTrans" cxnId="{2CF4EA34-0324-144D-ACDB-2FC8FFCA4782}">
      <dgm:prSet/>
      <dgm:spPr/>
      <dgm:t>
        <a:bodyPr/>
        <a:lstStyle/>
        <a:p>
          <a:endParaRPr lang="en-US"/>
        </a:p>
      </dgm:t>
    </dgm:pt>
    <dgm:pt modelId="{621B0C46-5CA3-804B-8759-9A8FE447851D}" type="sibTrans" cxnId="{2CF4EA34-0324-144D-ACDB-2FC8FFCA4782}">
      <dgm:prSet/>
      <dgm:spPr/>
      <dgm:t>
        <a:bodyPr/>
        <a:lstStyle/>
        <a:p>
          <a:endParaRPr lang="en-US"/>
        </a:p>
      </dgm:t>
    </dgm:pt>
    <dgm:pt modelId="{F2F9A6F2-F2B2-2941-802E-F0705B91E08C}" type="pres">
      <dgm:prSet presAssocID="{022C899C-9F0F-4444-B23F-773C263B161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B9D841-8014-2140-B1C6-6647E724193D}" type="pres">
      <dgm:prSet presAssocID="{022C899C-9F0F-4444-B23F-773C263B1614}" presName="axisShape" presStyleLbl="bgShp" presStyleIdx="0" presStyleCnt="1"/>
      <dgm:spPr/>
    </dgm:pt>
    <dgm:pt modelId="{7746029B-6D89-B14D-AB87-A2E04FFA1424}" type="pres">
      <dgm:prSet presAssocID="{022C899C-9F0F-4444-B23F-773C263B1614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4E8C1-C9B2-6A42-BC8B-554C390F36A6}" type="pres">
      <dgm:prSet presAssocID="{022C899C-9F0F-4444-B23F-773C263B1614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182C-1F64-9040-AA20-678F547F4AA3}" type="pres">
      <dgm:prSet presAssocID="{022C899C-9F0F-4444-B23F-773C263B1614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ABD27-CFF8-F042-83B9-7659223BFDD0}" type="pres">
      <dgm:prSet presAssocID="{022C899C-9F0F-4444-B23F-773C263B1614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7A6A0B-18A7-D140-9228-3AC9EDCA1FDB}" type="presOf" srcId="{A3379D03-55BC-0C4D-8ED2-3AA848B3A0AB}" destId="{0E93182C-1F64-9040-AA20-678F547F4AA3}" srcOrd="0" destOrd="0" presId="urn:microsoft.com/office/officeart/2005/8/layout/matrix2"/>
    <dgm:cxn modelId="{C2F73265-CB6D-F64F-8705-A14209B87F53}" type="presOf" srcId="{B840AB22-7A3D-A747-A2DD-BB010F38A071}" destId="{7746029B-6D89-B14D-AB87-A2E04FFA1424}" srcOrd="0" destOrd="0" presId="urn:microsoft.com/office/officeart/2005/8/layout/matrix2"/>
    <dgm:cxn modelId="{8DB50F30-D3E8-2044-BE63-A639FC1B8779}" type="presOf" srcId="{DFF66EB7-B460-3F4C-B291-2BDD62BECDE1}" destId="{633ABD27-CFF8-F042-83B9-7659223BFDD0}" srcOrd="0" destOrd="0" presId="urn:microsoft.com/office/officeart/2005/8/layout/matrix2"/>
    <dgm:cxn modelId="{8364E903-1CD1-5946-A91A-806B8CF8DA63}" srcId="{022C899C-9F0F-4444-B23F-773C263B1614}" destId="{F5780D3F-0625-0D46-BF5F-AF832642E09B}" srcOrd="1" destOrd="0" parTransId="{95C78DC4-B2E2-1947-ACF5-2603EA6B0AFE}" sibTransId="{03AB4BB9-EA6B-C943-890F-DCF14A52A806}"/>
    <dgm:cxn modelId="{7D78F9D7-3ADA-DF44-8A05-7626537968BC}" type="presOf" srcId="{022C899C-9F0F-4444-B23F-773C263B1614}" destId="{F2F9A6F2-F2B2-2941-802E-F0705B91E08C}" srcOrd="0" destOrd="0" presId="urn:microsoft.com/office/officeart/2005/8/layout/matrix2"/>
    <dgm:cxn modelId="{6302D25F-65CD-AC45-BD53-FD4F071A2A40}" srcId="{022C899C-9F0F-4444-B23F-773C263B1614}" destId="{B840AB22-7A3D-A747-A2DD-BB010F38A071}" srcOrd="0" destOrd="0" parTransId="{05155BB8-59AD-F443-A6F8-1207E167E830}" sibTransId="{79D5AB3A-EC3C-7646-958E-6C433BB953B9}"/>
    <dgm:cxn modelId="{476B3BDF-032A-6645-8810-8388D5B227F2}" type="presOf" srcId="{F5780D3F-0625-0D46-BF5F-AF832642E09B}" destId="{AB04E8C1-C9B2-6A42-BC8B-554C390F36A6}" srcOrd="0" destOrd="0" presId="urn:microsoft.com/office/officeart/2005/8/layout/matrix2"/>
    <dgm:cxn modelId="{5F43ADDC-B025-8344-8B49-8A4743AC4ED4}" srcId="{022C899C-9F0F-4444-B23F-773C263B1614}" destId="{A3379D03-55BC-0C4D-8ED2-3AA848B3A0AB}" srcOrd="2" destOrd="0" parTransId="{CD2F569C-2AF9-A24D-8D26-0CEBA5CBE29B}" sibTransId="{53E9EFE2-5375-894D-9F29-FFC74CB0B4A2}"/>
    <dgm:cxn modelId="{2CF4EA34-0324-144D-ACDB-2FC8FFCA4782}" srcId="{022C899C-9F0F-4444-B23F-773C263B1614}" destId="{DFF66EB7-B460-3F4C-B291-2BDD62BECDE1}" srcOrd="3" destOrd="0" parTransId="{7C005249-214F-164B-B79F-638B43870009}" sibTransId="{621B0C46-5CA3-804B-8759-9A8FE447851D}"/>
    <dgm:cxn modelId="{2722CD68-B937-E448-AF73-F3855B882644}" type="presParOf" srcId="{F2F9A6F2-F2B2-2941-802E-F0705B91E08C}" destId="{4EB9D841-8014-2140-B1C6-6647E724193D}" srcOrd="0" destOrd="0" presId="urn:microsoft.com/office/officeart/2005/8/layout/matrix2"/>
    <dgm:cxn modelId="{624879A2-01DF-644B-B1D6-CFB83DE29E58}" type="presParOf" srcId="{F2F9A6F2-F2B2-2941-802E-F0705B91E08C}" destId="{7746029B-6D89-B14D-AB87-A2E04FFA1424}" srcOrd="1" destOrd="0" presId="urn:microsoft.com/office/officeart/2005/8/layout/matrix2"/>
    <dgm:cxn modelId="{B0A48A57-5078-854B-86EB-5124A1CC3794}" type="presParOf" srcId="{F2F9A6F2-F2B2-2941-802E-F0705B91E08C}" destId="{AB04E8C1-C9B2-6A42-BC8B-554C390F36A6}" srcOrd="2" destOrd="0" presId="urn:microsoft.com/office/officeart/2005/8/layout/matrix2"/>
    <dgm:cxn modelId="{686FBCC4-838B-5841-8B7A-426B84BE262B}" type="presParOf" srcId="{F2F9A6F2-F2B2-2941-802E-F0705B91E08C}" destId="{0E93182C-1F64-9040-AA20-678F547F4AA3}" srcOrd="3" destOrd="0" presId="urn:microsoft.com/office/officeart/2005/8/layout/matrix2"/>
    <dgm:cxn modelId="{B6F06BD9-D8D1-694A-9AB0-CD8EBFD762CE}" type="presParOf" srcId="{F2F9A6F2-F2B2-2941-802E-F0705B91E08C}" destId="{633ABD27-CFF8-F042-83B9-7659223BFDD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2C899C-9F0F-4444-B23F-773C263B1614}" type="doc">
      <dgm:prSet loTypeId="urn:microsoft.com/office/officeart/2005/8/layout/matrix2" loCatId="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B840AB22-7A3D-A747-A2DD-BB010F38A071}">
      <dgm:prSet phldrT="[Text]"/>
      <dgm:spPr>
        <a:solidFill>
          <a:srgbClr val="FF6600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Conservação</a:t>
          </a:r>
          <a:r>
            <a:rPr lang="en-US" b="1" dirty="0" smtClean="0">
              <a:solidFill>
                <a:srgbClr val="000000"/>
              </a:solidFill>
            </a:rPr>
            <a:t> da </a:t>
          </a:r>
          <a:r>
            <a:rPr lang="en-US" b="1" dirty="0" err="1" smtClean="0">
              <a:solidFill>
                <a:srgbClr val="000000"/>
              </a:solidFill>
            </a:rPr>
            <a:t>Floresta</a:t>
          </a:r>
          <a:endParaRPr lang="en-US" dirty="0">
            <a:solidFill>
              <a:srgbClr val="000000"/>
            </a:solidFill>
          </a:endParaRPr>
        </a:p>
      </dgm:t>
    </dgm:pt>
    <dgm:pt modelId="{05155BB8-59AD-F443-A6F8-1207E167E830}" type="parTrans" cxnId="{6302D25F-65CD-AC45-BD53-FD4F071A2A40}">
      <dgm:prSet/>
      <dgm:spPr/>
      <dgm:t>
        <a:bodyPr/>
        <a:lstStyle/>
        <a:p>
          <a:endParaRPr lang="en-US"/>
        </a:p>
      </dgm:t>
    </dgm:pt>
    <dgm:pt modelId="{79D5AB3A-EC3C-7646-958E-6C433BB953B9}" type="sibTrans" cxnId="{6302D25F-65CD-AC45-BD53-FD4F071A2A40}">
      <dgm:prSet/>
      <dgm:spPr/>
      <dgm:t>
        <a:bodyPr/>
        <a:lstStyle/>
        <a:p>
          <a:endParaRPr lang="en-US"/>
        </a:p>
      </dgm:t>
    </dgm:pt>
    <dgm:pt modelId="{F5780D3F-0625-0D46-BF5F-AF832642E09B}">
      <dgm:prSet phldrT="[Text]"/>
      <dgm:spPr>
        <a:solidFill>
          <a:srgbClr val="FF6600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Políticas</a:t>
          </a:r>
          <a:r>
            <a:rPr lang="en-US" b="1" dirty="0" smtClean="0">
              <a:solidFill>
                <a:srgbClr val="000000"/>
              </a:solidFill>
            </a:rPr>
            <a:t> </a:t>
          </a:r>
          <a:r>
            <a:rPr lang="en-US" b="1" dirty="0" err="1" smtClean="0">
              <a:solidFill>
                <a:srgbClr val="000000"/>
              </a:solidFill>
            </a:rPr>
            <a:t>Públicas</a:t>
          </a:r>
          <a:endParaRPr lang="en-US" dirty="0">
            <a:solidFill>
              <a:srgbClr val="000000"/>
            </a:solidFill>
          </a:endParaRPr>
        </a:p>
      </dgm:t>
    </dgm:pt>
    <dgm:pt modelId="{95C78DC4-B2E2-1947-ACF5-2603EA6B0AFE}" type="parTrans" cxnId="{8364E903-1CD1-5946-A91A-806B8CF8DA63}">
      <dgm:prSet/>
      <dgm:spPr/>
      <dgm:t>
        <a:bodyPr/>
        <a:lstStyle/>
        <a:p>
          <a:endParaRPr lang="en-US"/>
        </a:p>
      </dgm:t>
    </dgm:pt>
    <dgm:pt modelId="{03AB4BB9-EA6B-C943-890F-DCF14A52A806}" type="sibTrans" cxnId="{8364E903-1CD1-5946-A91A-806B8CF8DA63}">
      <dgm:prSet/>
      <dgm:spPr/>
      <dgm:t>
        <a:bodyPr/>
        <a:lstStyle/>
        <a:p>
          <a:endParaRPr lang="en-US"/>
        </a:p>
      </dgm:t>
    </dgm:pt>
    <dgm:pt modelId="{A3379D03-55BC-0C4D-8ED2-3AA848B3A0AB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n-US" dirty="0">
            <a:solidFill>
              <a:srgbClr val="000000"/>
            </a:solidFill>
          </a:endParaRPr>
        </a:p>
      </dgm:t>
    </dgm:pt>
    <dgm:pt modelId="{CD2F569C-2AF9-A24D-8D26-0CEBA5CBE29B}" type="parTrans" cxnId="{5F43ADDC-B025-8344-8B49-8A4743AC4ED4}">
      <dgm:prSet/>
      <dgm:spPr/>
      <dgm:t>
        <a:bodyPr/>
        <a:lstStyle/>
        <a:p>
          <a:endParaRPr lang="en-US"/>
        </a:p>
      </dgm:t>
    </dgm:pt>
    <dgm:pt modelId="{53E9EFE2-5375-894D-9F29-FFC74CB0B4A2}" type="sibTrans" cxnId="{5F43ADDC-B025-8344-8B49-8A4743AC4ED4}">
      <dgm:prSet/>
      <dgm:spPr/>
      <dgm:t>
        <a:bodyPr/>
        <a:lstStyle/>
        <a:p>
          <a:endParaRPr lang="en-US"/>
        </a:p>
      </dgm:t>
    </dgm:pt>
    <dgm:pt modelId="{DFF66EB7-B460-3F4C-B291-2BDD62BECDE1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 err="1" smtClean="0">
              <a:solidFill>
                <a:srgbClr val="000000"/>
              </a:solidFill>
            </a:rPr>
            <a:t>Monitoramento</a:t>
          </a:r>
          <a:r>
            <a:rPr lang="en-US" b="1" dirty="0" smtClean="0">
              <a:solidFill>
                <a:srgbClr val="000000"/>
              </a:solidFill>
            </a:rPr>
            <a:t> e </a:t>
          </a:r>
          <a:r>
            <a:rPr lang="en-US" b="1" dirty="0" err="1" smtClean="0">
              <a:solidFill>
                <a:srgbClr val="000000"/>
              </a:solidFill>
            </a:rPr>
            <a:t>Policiamento</a:t>
          </a:r>
          <a:endParaRPr lang="en-US" dirty="0">
            <a:solidFill>
              <a:srgbClr val="000000"/>
            </a:solidFill>
          </a:endParaRPr>
        </a:p>
      </dgm:t>
    </dgm:pt>
    <dgm:pt modelId="{7C005249-214F-164B-B79F-638B43870009}" type="parTrans" cxnId="{2CF4EA34-0324-144D-ACDB-2FC8FFCA4782}">
      <dgm:prSet/>
      <dgm:spPr/>
      <dgm:t>
        <a:bodyPr/>
        <a:lstStyle/>
        <a:p>
          <a:endParaRPr lang="en-US"/>
        </a:p>
      </dgm:t>
    </dgm:pt>
    <dgm:pt modelId="{621B0C46-5CA3-804B-8759-9A8FE447851D}" type="sibTrans" cxnId="{2CF4EA34-0324-144D-ACDB-2FC8FFCA4782}">
      <dgm:prSet/>
      <dgm:spPr/>
      <dgm:t>
        <a:bodyPr/>
        <a:lstStyle/>
        <a:p>
          <a:endParaRPr lang="en-US"/>
        </a:p>
      </dgm:t>
    </dgm:pt>
    <dgm:pt modelId="{F2F9A6F2-F2B2-2941-802E-F0705B91E08C}" type="pres">
      <dgm:prSet presAssocID="{022C899C-9F0F-4444-B23F-773C263B161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B9D841-8014-2140-B1C6-6647E724193D}" type="pres">
      <dgm:prSet presAssocID="{022C899C-9F0F-4444-B23F-773C263B1614}" presName="axisShape" presStyleLbl="bgShp" presStyleIdx="0" presStyleCnt="1"/>
      <dgm:spPr/>
    </dgm:pt>
    <dgm:pt modelId="{7746029B-6D89-B14D-AB87-A2E04FFA1424}" type="pres">
      <dgm:prSet presAssocID="{022C899C-9F0F-4444-B23F-773C263B1614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04E8C1-C9B2-6A42-BC8B-554C390F36A6}" type="pres">
      <dgm:prSet presAssocID="{022C899C-9F0F-4444-B23F-773C263B1614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182C-1F64-9040-AA20-678F547F4AA3}" type="pres">
      <dgm:prSet presAssocID="{022C899C-9F0F-4444-B23F-773C263B1614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3ABD27-CFF8-F042-83B9-7659223BFDD0}" type="pres">
      <dgm:prSet presAssocID="{022C899C-9F0F-4444-B23F-773C263B1614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ED9809-D5BD-F84F-AA09-CAC349FABA28}" type="presOf" srcId="{022C899C-9F0F-4444-B23F-773C263B1614}" destId="{F2F9A6F2-F2B2-2941-802E-F0705B91E08C}" srcOrd="0" destOrd="0" presId="urn:microsoft.com/office/officeart/2005/8/layout/matrix2"/>
    <dgm:cxn modelId="{8364E903-1CD1-5946-A91A-806B8CF8DA63}" srcId="{022C899C-9F0F-4444-B23F-773C263B1614}" destId="{F5780D3F-0625-0D46-BF5F-AF832642E09B}" srcOrd="1" destOrd="0" parTransId="{95C78DC4-B2E2-1947-ACF5-2603EA6B0AFE}" sibTransId="{03AB4BB9-EA6B-C943-890F-DCF14A52A806}"/>
    <dgm:cxn modelId="{6302D25F-65CD-AC45-BD53-FD4F071A2A40}" srcId="{022C899C-9F0F-4444-B23F-773C263B1614}" destId="{B840AB22-7A3D-A747-A2DD-BB010F38A071}" srcOrd="0" destOrd="0" parTransId="{05155BB8-59AD-F443-A6F8-1207E167E830}" sibTransId="{79D5AB3A-EC3C-7646-958E-6C433BB953B9}"/>
    <dgm:cxn modelId="{AFA292B3-0353-BC47-8130-3BF06377F52F}" type="presOf" srcId="{F5780D3F-0625-0D46-BF5F-AF832642E09B}" destId="{AB04E8C1-C9B2-6A42-BC8B-554C390F36A6}" srcOrd="0" destOrd="0" presId="urn:microsoft.com/office/officeart/2005/8/layout/matrix2"/>
    <dgm:cxn modelId="{E894ECC9-ED67-CA46-9AA2-B172790B16AC}" type="presOf" srcId="{B840AB22-7A3D-A747-A2DD-BB010F38A071}" destId="{7746029B-6D89-B14D-AB87-A2E04FFA1424}" srcOrd="0" destOrd="0" presId="urn:microsoft.com/office/officeart/2005/8/layout/matrix2"/>
    <dgm:cxn modelId="{5F43ADDC-B025-8344-8B49-8A4743AC4ED4}" srcId="{022C899C-9F0F-4444-B23F-773C263B1614}" destId="{A3379D03-55BC-0C4D-8ED2-3AA848B3A0AB}" srcOrd="2" destOrd="0" parTransId="{CD2F569C-2AF9-A24D-8D26-0CEBA5CBE29B}" sibTransId="{53E9EFE2-5375-894D-9F29-FFC74CB0B4A2}"/>
    <dgm:cxn modelId="{B0ADA124-F7DF-F04B-B91C-C9C9F434B70D}" type="presOf" srcId="{DFF66EB7-B460-3F4C-B291-2BDD62BECDE1}" destId="{633ABD27-CFF8-F042-83B9-7659223BFDD0}" srcOrd="0" destOrd="0" presId="urn:microsoft.com/office/officeart/2005/8/layout/matrix2"/>
    <dgm:cxn modelId="{2CF4EA34-0324-144D-ACDB-2FC8FFCA4782}" srcId="{022C899C-9F0F-4444-B23F-773C263B1614}" destId="{DFF66EB7-B460-3F4C-B291-2BDD62BECDE1}" srcOrd="3" destOrd="0" parTransId="{7C005249-214F-164B-B79F-638B43870009}" sibTransId="{621B0C46-5CA3-804B-8759-9A8FE447851D}"/>
    <dgm:cxn modelId="{B0C34FE0-A161-334B-B02B-9A154D609C94}" type="presOf" srcId="{A3379D03-55BC-0C4D-8ED2-3AA848B3A0AB}" destId="{0E93182C-1F64-9040-AA20-678F547F4AA3}" srcOrd="0" destOrd="0" presId="urn:microsoft.com/office/officeart/2005/8/layout/matrix2"/>
    <dgm:cxn modelId="{4E115064-6DDF-0046-8ACB-A63E0531DDD7}" type="presParOf" srcId="{F2F9A6F2-F2B2-2941-802E-F0705B91E08C}" destId="{4EB9D841-8014-2140-B1C6-6647E724193D}" srcOrd="0" destOrd="0" presId="urn:microsoft.com/office/officeart/2005/8/layout/matrix2"/>
    <dgm:cxn modelId="{4850C66D-7A60-E941-9F62-CD3D550BD9DB}" type="presParOf" srcId="{F2F9A6F2-F2B2-2941-802E-F0705B91E08C}" destId="{7746029B-6D89-B14D-AB87-A2E04FFA1424}" srcOrd="1" destOrd="0" presId="urn:microsoft.com/office/officeart/2005/8/layout/matrix2"/>
    <dgm:cxn modelId="{CD90D3D0-289B-7948-BAC7-7CCD2A1B2916}" type="presParOf" srcId="{F2F9A6F2-F2B2-2941-802E-F0705B91E08C}" destId="{AB04E8C1-C9B2-6A42-BC8B-554C390F36A6}" srcOrd="2" destOrd="0" presId="urn:microsoft.com/office/officeart/2005/8/layout/matrix2"/>
    <dgm:cxn modelId="{0709CFC9-21F8-9F4E-942F-89323AFD0904}" type="presParOf" srcId="{F2F9A6F2-F2B2-2941-802E-F0705B91E08C}" destId="{0E93182C-1F64-9040-AA20-678F547F4AA3}" srcOrd="3" destOrd="0" presId="urn:microsoft.com/office/officeart/2005/8/layout/matrix2"/>
    <dgm:cxn modelId="{37E1FEE2-D567-4845-B7FC-1E26B8CF112E}" type="presParOf" srcId="{F2F9A6F2-F2B2-2941-802E-F0705B91E08C}" destId="{633ABD27-CFF8-F042-83B9-7659223BFDD0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7A1A05-B967-B541-A26B-A141273907B6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AD8B22-03BE-544B-9528-6ADC37F15A28}">
      <dgm:prSet phldrT="[Text]"/>
      <dgm:spPr/>
      <dgm:t>
        <a:bodyPr/>
        <a:lstStyle/>
        <a:p>
          <a:r>
            <a:rPr lang="en-US" dirty="0" smtClean="0"/>
            <a:t>2011: Workshops no </a:t>
          </a:r>
          <a:r>
            <a:rPr lang="en-US" dirty="0" err="1" smtClean="0"/>
            <a:t>Instituto</a:t>
          </a:r>
          <a:r>
            <a:rPr lang="en-US" dirty="0" smtClean="0"/>
            <a:t> de </a:t>
          </a:r>
          <a:r>
            <a:rPr lang="en-US" dirty="0" err="1" smtClean="0"/>
            <a:t>Estudos</a:t>
          </a:r>
          <a:r>
            <a:rPr lang="en-US" dirty="0" smtClean="0"/>
            <a:t> </a:t>
          </a:r>
          <a:r>
            <a:rPr lang="en-US" dirty="0" err="1" smtClean="0"/>
            <a:t>Avançados</a:t>
          </a:r>
          <a:r>
            <a:rPr lang="en-US" dirty="0" smtClean="0"/>
            <a:t> (IEA) da USP, </a:t>
          </a:r>
          <a:r>
            <a:rPr lang="en-US" dirty="0" err="1" smtClean="0"/>
            <a:t>consultas</a:t>
          </a:r>
          <a:r>
            <a:rPr lang="en-US" dirty="0" smtClean="0"/>
            <a:t> </a:t>
          </a:r>
          <a:r>
            <a:rPr lang="en-US" dirty="0" err="1" smtClean="0"/>
            <a:t>à</a:t>
          </a:r>
          <a:r>
            <a:rPr lang="en-US" dirty="0" smtClean="0"/>
            <a:t> </a:t>
          </a:r>
          <a:r>
            <a:rPr lang="en-US" dirty="0" err="1" smtClean="0"/>
            <a:t>diversos</a:t>
          </a:r>
          <a:r>
            <a:rPr lang="en-US" dirty="0" smtClean="0"/>
            <a:t> stakeholders</a:t>
          </a:r>
          <a:endParaRPr lang="en-US" dirty="0"/>
        </a:p>
      </dgm:t>
    </dgm:pt>
    <dgm:pt modelId="{1625D1CA-7508-EB4C-BD76-69D6FABA76C0}" type="parTrans" cxnId="{55AAB2E7-5E4B-BC4F-83D4-0E4FD6B452C3}">
      <dgm:prSet/>
      <dgm:spPr/>
      <dgm:t>
        <a:bodyPr/>
        <a:lstStyle/>
        <a:p>
          <a:endParaRPr lang="en-US"/>
        </a:p>
      </dgm:t>
    </dgm:pt>
    <dgm:pt modelId="{6C22159F-AC70-DF4D-A48D-EF409366F690}" type="sibTrans" cxnId="{55AAB2E7-5E4B-BC4F-83D4-0E4FD6B452C3}">
      <dgm:prSet/>
      <dgm:spPr/>
      <dgm:t>
        <a:bodyPr/>
        <a:lstStyle/>
        <a:p>
          <a:endParaRPr lang="en-US"/>
        </a:p>
      </dgm:t>
    </dgm:pt>
    <dgm:pt modelId="{67E95AC9-84D7-4A43-A411-76F068DAA799}">
      <dgm:prSet phldrT="[Text]"/>
      <dgm:spPr/>
      <dgm:t>
        <a:bodyPr/>
        <a:lstStyle/>
        <a:p>
          <a:r>
            <a:rPr lang="en-US" dirty="0" smtClean="0"/>
            <a:t>2012: </a:t>
          </a:r>
          <a:r>
            <a:rPr lang="en-US" dirty="0" err="1" smtClean="0"/>
            <a:t>Elaboração</a:t>
          </a:r>
          <a:r>
            <a:rPr lang="en-US" dirty="0" smtClean="0"/>
            <a:t> da </a:t>
          </a:r>
          <a:r>
            <a:rPr lang="en-US" dirty="0" err="1" smtClean="0"/>
            <a:t>primeira</a:t>
          </a:r>
          <a:r>
            <a:rPr lang="en-US" dirty="0" smtClean="0"/>
            <a:t> </a:t>
          </a:r>
          <a:r>
            <a:rPr lang="en-US" dirty="0" err="1" smtClean="0"/>
            <a:t>proposta</a:t>
          </a:r>
          <a:r>
            <a:rPr lang="en-US" dirty="0" smtClean="0"/>
            <a:t> </a:t>
          </a:r>
          <a:r>
            <a:rPr lang="en-US" dirty="0" err="1" smtClean="0"/>
            <a:t>conceitual</a:t>
          </a:r>
          <a:r>
            <a:rPr lang="en-US" dirty="0" smtClean="0"/>
            <a:t>  de </a:t>
          </a:r>
          <a:r>
            <a:rPr lang="en-US" dirty="0" err="1" smtClean="0"/>
            <a:t>uma</a:t>
          </a:r>
          <a:r>
            <a:rPr lang="en-US" dirty="0" smtClean="0"/>
            <a:t> Rainforest Business School </a:t>
          </a:r>
          <a:r>
            <a:rPr lang="en-US" dirty="0" err="1" smtClean="0"/>
            <a:t>mundial</a:t>
          </a:r>
          <a:r>
            <a:rPr lang="en-US" dirty="0" smtClean="0"/>
            <a:t> (e </a:t>
          </a:r>
          <a:r>
            <a:rPr lang="en-US" dirty="0" err="1" smtClean="0"/>
            <a:t>respetivos</a:t>
          </a:r>
          <a:r>
            <a:rPr lang="en-US" dirty="0" smtClean="0"/>
            <a:t> </a:t>
          </a:r>
          <a:r>
            <a:rPr lang="en-US" dirty="0" err="1" smtClean="0"/>
            <a:t>biomas</a:t>
          </a:r>
          <a:r>
            <a:rPr lang="en-US" dirty="0" smtClean="0"/>
            <a:t>)</a:t>
          </a:r>
          <a:endParaRPr lang="en-US" dirty="0"/>
        </a:p>
      </dgm:t>
    </dgm:pt>
    <dgm:pt modelId="{964CF535-4787-5244-BEA3-FB21BDB9C53B}" type="parTrans" cxnId="{FE30151E-4AA9-BC42-A964-D459B041CAB1}">
      <dgm:prSet/>
      <dgm:spPr/>
      <dgm:t>
        <a:bodyPr/>
        <a:lstStyle/>
        <a:p>
          <a:endParaRPr lang="en-US"/>
        </a:p>
      </dgm:t>
    </dgm:pt>
    <dgm:pt modelId="{91D89675-5333-814E-AF95-43B08DC685A1}" type="sibTrans" cxnId="{FE30151E-4AA9-BC42-A964-D459B041CAB1}">
      <dgm:prSet/>
      <dgm:spPr/>
      <dgm:t>
        <a:bodyPr/>
        <a:lstStyle/>
        <a:p>
          <a:endParaRPr lang="en-US"/>
        </a:p>
      </dgm:t>
    </dgm:pt>
    <dgm:pt modelId="{55B26459-7D59-2C49-9C37-0862D62C80D0}">
      <dgm:prSet phldrT="[Text]"/>
      <dgm:spPr/>
      <dgm:t>
        <a:bodyPr/>
        <a:lstStyle/>
        <a:p>
          <a:r>
            <a:rPr lang="en-US" dirty="0" err="1" smtClean="0"/>
            <a:t>Fev</a:t>
          </a:r>
          <a:r>
            <a:rPr lang="en-US" dirty="0" smtClean="0"/>
            <a:t> de 2013: Mesa Redonda no IEA com </a:t>
          </a:r>
          <a:r>
            <a:rPr lang="en-US" dirty="0" err="1" smtClean="0"/>
            <a:t>notáveis</a:t>
          </a:r>
          <a:r>
            <a:rPr lang="en-US" dirty="0" smtClean="0"/>
            <a:t> da academia, </a:t>
          </a:r>
          <a:r>
            <a:rPr lang="en-US" dirty="0" err="1" smtClean="0"/>
            <a:t>governo</a:t>
          </a:r>
          <a:r>
            <a:rPr lang="en-US" dirty="0" smtClean="0"/>
            <a:t>, </a:t>
          </a:r>
          <a:r>
            <a:rPr lang="en-US" dirty="0" err="1" smtClean="0"/>
            <a:t>setor</a:t>
          </a:r>
          <a:r>
            <a:rPr lang="en-US" dirty="0" smtClean="0"/>
            <a:t> </a:t>
          </a:r>
          <a:r>
            <a:rPr lang="en-US" dirty="0" err="1" smtClean="0"/>
            <a:t>privado</a:t>
          </a:r>
          <a:r>
            <a:rPr lang="en-US" dirty="0" smtClean="0"/>
            <a:t> e </a:t>
          </a:r>
          <a:r>
            <a:rPr lang="en-US" dirty="0" err="1" smtClean="0"/>
            <a:t>meio</a:t>
          </a:r>
          <a:r>
            <a:rPr lang="en-US" dirty="0" smtClean="0"/>
            <a:t> </a:t>
          </a:r>
          <a:r>
            <a:rPr lang="en-US" dirty="0" err="1" smtClean="0"/>
            <a:t>ambiente</a:t>
          </a:r>
          <a:r>
            <a:rPr lang="en-US" dirty="0" smtClean="0"/>
            <a:t>  </a:t>
          </a:r>
          <a:r>
            <a:rPr lang="en-US" dirty="0" err="1" smtClean="0"/>
            <a:t>para</a:t>
          </a:r>
          <a:r>
            <a:rPr lang="en-US" dirty="0" smtClean="0"/>
            <a:t> debater a </a:t>
          </a:r>
          <a:r>
            <a:rPr lang="en-US" dirty="0" err="1" smtClean="0"/>
            <a:t>proposta</a:t>
          </a:r>
          <a:endParaRPr lang="en-US" dirty="0"/>
        </a:p>
      </dgm:t>
    </dgm:pt>
    <dgm:pt modelId="{5A0AF749-0A41-5943-BDB3-CC9082EA808F}" type="parTrans" cxnId="{484A52DE-4CCB-0D44-BA5E-98BC1A1CAFF7}">
      <dgm:prSet/>
      <dgm:spPr/>
      <dgm:t>
        <a:bodyPr/>
        <a:lstStyle/>
        <a:p>
          <a:endParaRPr lang="en-US"/>
        </a:p>
      </dgm:t>
    </dgm:pt>
    <dgm:pt modelId="{8DB4D3B2-B02A-B24D-8A12-7D24A04374FE}" type="sibTrans" cxnId="{484A52DE-4CCB-0D44-BA5E-98BC1A1CAFF7}">
      <dgm:prSet/>
      <dgm:spPr/>
      <dgm:t>
        <a:bodyPr/>
        <a:lstStyle/>
        <a:p>
          <a:endParaRPr lang="en-US"/>
        </a:p>
      </dgm:t>
    </dgm:pt>
    <dgm:pt modelId="{E8255086-5959-1341-965C-8AF87C07D0F6}">
      <dgm:prSet phldrT="[Text]"/>
      <dgm:spPr/>
      <dgm:t>
        <a:bodyPr/>
        <a:lstStyle/>
        <a:p>
          <a:r>
            <a:rPr lang="en-US" dirty="0" smtClean="0"/>
            <a:t>-  Na </a:t>
          </a:r>
          <a:r>
            <a:rPr lang="en-US" dirty="0" err="1" smtClean="0"/>
            <a:t>sequência</a:t>
          </a:r>
          <a:r>
            <a:rPr lang="en-US" dirty="0" smtClean="0"/>
            <a:t>, a </a:t>
          </a:r>
          <a:r>
            <a:rPr lang="en-US" dirty="0" err="1" smtClean="0"/>
            <a:t>proposta</a:t>
          </a:r>
          <a:r>
            <a:rPr lang="en-US" dirty="0" smtClean="0"/>
            <a:t> </a:t>
          </a:r>
          <a:r>
            <a:rPr lang="en-US" dirty="0" err="1" smtClean="0"/>
            <a:t>recebe</a:t>
          </a:r>
          <a:r>
            <a:rPr lang="en-US" dirty="0" smtClean="0"/>
            <a:t> </a:t>
          </a:r>
          <a:r>
            <a:rPr lang="en-US" dirty="0" err="1" smtClean="0"/>
            <a:t>respaldo</a:t>
          </a:r>
          <a:r>
            <a:rPr lang="en-US" dirty="0" smtClean="0"/>
            <a:t>  da Mesa Redonda</a:t>
          </a:r>
        </a:p>
        <a:p>
          <a:r>
            <a:rPr lang="en-US" dirty="0" smtClean="0"/>
            <a:t>- O IEA assume </a:t>
          </a:r>
          <a:r>
            <a:rPr lang="en-US" dirty="0" err="1" smtClean="0"/>
            <a:t>compromisso</a:t>
          </a:r>
          <a:r>
            <a:rPr lang="en-US" dirty="0" smtClean="0"/>
            <a:t> com a </a:t>
          </a:r>
          <a:r>
            <a:rPr lang="en-US" dirty="0" err="1" smtClean="0"/>
            <a:t>fase</a:t>
          </a:r>
          <a:r>
            <a:rPr lang="en-US" dirty="0" smtClean="0"/>
            <a:t> </a:t>
          </a:r>
          <a:r>
            <a:rPr lang="en-US" dirty="0" err="1" smtClean="0"/>
            <a:t>incubadora</a:t>
          </a:r>
          <a:r>
            <a:rPr lang="en-US" dirty="0" smtClean="0"/>
            <a:t> do </a:t>
          </a:r>
          <a:r>
            <a:rPr lang="en-US" dirty="0" err="1" smtClean="0"/>
            <a:t>projeto</a:t>
          </a:r>
          <a:endParaRPr lang="en-US" dirty="0" smtClean="0"/>
        </a:p>
      </dgm:t>
    </dgm:pt>
    <dgm:pt modelId="{440418FB-43C3-0B49-B885-FB6F9C1546AF}" type="parTrans" cxnId="{F84DE82D-30F5-2049-B83B-33155D15881D}">
      <dgm:prSet/>
      <dgm:spPr/>
      <dgm:t>
        <a:bodyPr/>
        <a:lstStyle/>
        <a:p>
          <a:endParaRPr lang="en-US"/>
        </a:p>
      </dgm:t>
    </dgm:pt>
    <dgm:pt modelId="{47F41D68-7937-6945-A6A9-EC118C9A8C56}" type="sibTrans" cxnId="{F84DE82D-30F5-2049-B83B-33155D15881D}">
      <dgm:prSet/>
      <dgm:spPr/>
      <dgm:t>
        <a:bodyPr/>
        <a:lstStyle/>
        <a:p>
          <a:endParaRPr lang="en-US"/>
        </a:p>
      </dgm:t>
    </dgm:pt>
    <dgm:pt modelId="{78728E24-BC13-994D-8690-80A67C7BDD01}" type="pres">
      <dgm:prSet presAssocID="{447A1A05-B967-B541-A26B-A141273907B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84B8BB-2435-BB44-8412-652A2851F071}" type="pres">
      <dgm:prSet presAssocID="{447A1A05-B967-B541-A26B-A141273907B6}" presName="arrow" presStyleLbl="bgShp" presStyleIdx="0" presStyleCnt="1"/>
      <dgm:spPr/>
    </dgm:pt>
    <dgm:pt modelId="{D40CCE96-68AA-0444-9297-0701B34494B1}" type="pres">
      <dgm:prSet presAssocID="{447A1A05-B967-B541-A26B-A141273907B6}" presName="linearProcess" presStyleCnt="0"/>
      <dgm:spPr/>
    </dgm:pt>
    <dgm:pt modelId="{9846EDCA-0B98-B04F-917A-718094734AE2}" type="pres">
      <dgm:prSet presAssocID="{70AD8B22-03BE-544B-9528-6ADC37F15A2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B80BF-3B65-0A40-A8D8-D0F355CD7C79}" type="pres">
      <dgm:prSet presAssocID="{6C22159F-AC70-DF4D-A48D-EF409366F690}" presName="sibTrans" presStyleCnt="0"/>
      <dgm:spPr/>
    </dgm:pt>
    <dgm:pt modelId="{2E556B9B-2F8A-174C-B285-9E4C7633771F}" type="pres">
      <dgm:prSet presAssocID="{67E95AC9-84D7-4A43-A411-76F068DAA79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D7DBCF-9939-6648-A736-BBA111BBD1AB}" type="pres">
      <dgm:prSet presAssocID="{91D89675-5333-814E-AF95-43B08DC685A1}" presName="sibTrans" presStyleCnt="0"/>
      <dgm:spPr/>
    </dgm:pt>
    <dgm:pt modelId="{9ECE1523-BFB4-9149-9572-31FF88172687}" type="pres">
      <dgm:prSet presAssocID="{55B26459-7D59-2C49-9C37-0862D62C80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4696DF-1478-0E48-8879-34CA04AEBC4C}" type="pres">
      <dgm:prSet presAssocID="{8DB4D3B2-B02A-B24D-8A12-7D24A04374FE}" presName="sibTrans" presStyleCnt="0"/>
      <dgm:spPr/>
    </dgm:pt>
    <dgm:pt modelId="{1C352F18-1CF8-214A-9B6A-2EDBBED55C2F}" type="pres">
      <dgm:prSet presAssocID="{E8255086-5959-1341-965C-8AF87C07D0F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30151E-4AA9-BC42-A964-D459B041CAB1}" srcId="{447A1A05-B967-B541-A26B-A141273907B6}" destId="{67E95AC9-84D7-4A43-A411-76F068DAA799}" srcOrd="1" destOrd="0" parTransId="{964CF535-4787-5244-BEA3-FB21BDB9C53B}" sibTransId="{91D89675-5333-814E-AF95-43B08DC685A1}"/>
    <dgm:cxn modelId="{5904CC99-C901-BF47-8655-9D4617FF5348}" type="presOf" srcId="{70AD8B22-03BE-544B-9528-6ADC37F15A28}" destId="{9846EDCA-0B98-B04F-917A-718094734AE2}" srcOrd="0" destOrd="0" presId="urn:microsoft.com/office/officeart/2005/8/layout/hProcess9"/>
    <dgm:cxn modelId="{B1DD51C6-C6D6-0A45-B3BB-D49B9C7FF9FA}" type="presOf" srcId="{67E95AC9-84D7-4A43-A411-76F068DAA799}" destId="{2E556B9B-2F8A-174C-B285-9E4C7633771F}" srcOrd="0" destOrd="0" presId="urn:microsoft.com/office/officeart/2005/8/layout/hProcess9"/>
    <dgm:cxn modelId="{0FE10982-F366-B94E-8AF8-CEEB2480706B}" type="presOf" srcId="{E8255086-5959-1341-965C-8AF87C07D0F6}" destId="{1C352F18-1CF8-214A-9B6A-2EDBBED55C2F}" srcOrd="0" destOrd="0" presId="urn:microsoft.com/office/officeart/2005/8/layout/hProcess9"/>
    <dgm:cxn modelId="{F84DE82D-30F5-2049-B83B-33155D15881D}" srcId="{447A1A05-B967-B541-A26B-A141273907B6}" destId="{E8255086-5959-1341-965C-8AF87C07D0F6}" srcOrd="3" destOrd="0" parTransId="{440418FB-43C3-0B49-B885-FB6F9C1546AF}" sibTransId="{47F41D68-7937-6945-A6A9-EC118C9A8C56}"/>
    <dgm:cxn modelId="{55AAB2E7-5E4B-BC4F-83D4-0E4FD6B452C3}" srcId="{447A1A05-B967-B541-A26B-A141273907B6}" destId="{70AD8B22-03BE-544B-9528-6ADC37F15A28}" srcOrd="0" destOrd="0" parTransId="{1625D1CA-7508-EB4C-BD76-69D6FABA76C0}" sibTransId="{6C22159F-AC70-DF4D-A48D-EF409366F690}"/>
    <dgm:cxn modelId="{807DB28F-FE3A-4849-9C0C-448791D9AFD3}" type="presOf" srcId="{55B26459-7D59-2C49-9C37-0862D62C80D0}" destId="{9ECE1523-BFB4-9149-9572-31FF88172687}" srcOrd="0" destOrd="0" presId="urn:microsoft.com/office/officeart/2005/8/layout/hProcess9"/>
    <dgm:cxn modelId="{8512FE08-3209-E44B-88C3-A0EBDF95F1B8}" type="presOf" srcId="{447A1A05-B967-B541-A26B-A141273907B6}" destId="{78728E24-BC13-994D-8690-80A67C7BDD01}" srcOrd="0" destOrd="0" presId="urn:microsoft.com/office/officeart/2005/8/layout/hProcess9"/>
    <dgm:cxn modelId="{484A52DE-4CCB-0D44-BA5E-98BC1A1CAFF7}" srcId="{447A1A05-B967-B541-A26B-A141273907B6}" destId="{55B26459-7D59-2C49-9C37-0862D62C80D0}" srcOrd="2" destOrd="0" parTransId="{5A0AF749-0A41-5943-BDB3-CC9082EA808F}" sibTransId="{8DB4D3B2-B02A-B24D-8A12-7D24A04374FE}"/>
    <dgm:cxn modelId="{358430AD-9FCB-5140-A044-CEDEDB9853BE}" type="presParOf" srcId="{78728E24-BC13-994D-8690-80A67C7BDD01}" destId="{C484B8BB-2435-BB44-8412-652A2851F071}" srcOrd="0" destOrd="0" presId="urn:microsoft.com/office/officeart/2005/8/layout/hProcess9"/>
    <dgm:cxn modelId="{4F6D35C0-2FAF-8043-9DB6-5807001BF57E}" type="presParOf" srcId="{78728E24-BC13-994D-8690-80A67C7BDD01}" destId="{D40CCE96-68AA-0444-9297-0701B34494B1}" srcOrd="1" destOrd="0" presId="urn:microsoft.com/office/officeart/2005/8/layout/hProcess9"/>
    <dgm:cxn modelId="{C3E9F854-3E70-6640-B14A-AFAAD7035BA1}" type="presParOf" srcId="{D40CCE96-68AA-0444-9297-0701B34494B1}" destId="{9846EDCA-0B98-B04F-917A-718094734AE2}" srcOrd="0" destOrd="0" presId="urn:microsoft.com/office/officeart/2005/8/layout/hProcess9"/>
    <dgm:cxn modelId="{F830CF98-20A2-E04F-956B-F0F3FC80B3A5}" type="presParOf" srcId="{D40CCE96-68AA-0444-9297-0701B34494B1}" destId="{562B80BF-3B65-0A40-A8D8-D0F355CD7C79}" srcOrd="1" destOrd="0" presId="urn:microsoft.com/office/officeart/2005/8/layout/hProcess9"/>
    <dgm:cxn modelId="{068022EE-38F2-AD4B-ABEE-9C73907FF1BC}" type="presParOf" srcId="{D40CCE96-68AA-0444-9297-0701B34494B1}" destId="{2E556B9B-2F8A-174C-B285-9E4C7633771F}" srcOrd="2" destOrd="0" presId="urn:microsoft.com/office/officeart/2005/8/layout/hProcess9"/>
    <dgm:cxn modelId="{B53145E4-BDA7-9540-B958-67BECCF65520}" type="presParOf" srcId="{D40CCE96-68AA-0444-9297-0701B34494B1}" destId="{1CD7DBCF-9939-6648-A736-BBA111BBD1AB}" srcOrd="3" destOrd="0" presId="urn:microsoft.com/office/officeart/2005/8/layout/hProcess9"/>
    <dgm:cxn modelId="{A083F62E-6D62-FA48-87A0-989C2D2F8D8E}" type="presParOf" srcId="{D40CCE96-68AA-0444-9297-0701B34494B1}" destId="{9ECE1523-BFB4-9149-9572-31FF88172687}" srcOrd="4" destOrd="0" presId="urn:microsoft.com/office/officeart/2005/8/layout/hProcess9"/>
    <dgm:cxn modelId="{C2DFE1FF-2384-1C42-965E-AD66AFAA3F2A}" type="presParOf" srcId="{D40CCE96-68AA-0444-9297-0701B34494B1}" destId="{F04696DF-1478-0E48-8879-34CA04AEBC4C}" srcOrd="5" destOrd="0" presId="urn:microsoft.com/office/officeart/2005/8/layout/hProcess9"/>
    <dgm:cxn modelId="{2A39ED31-4097-EA45-A534-2ABD1BEE1F84}" type="presParOf" srcId="{D40CCE96-68AA-0444-9297-0701B34494B1}" destId="{1C352F18-1CF8-214A-9B6A-2EDBBED55C2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C5FDB8-FE51-874F-BA90-BE889178F990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0EF106-5A68-6E44-869D-9B195571C398}">
      <dgm:prSet phldrT="[Text]"/>
      <dgm:spPr/>
      <dgm:t>
        <a:bodyPr/>
        <a:lstStyle/>
        <a:p>
          <a:r>
            <a:rPr lang="en-US" b="1" dirty="0" err="1" smtClean="0"/>
            <a:t>Desenvolvimento</a:t>
          </a:r>
          <a:r>
            <a:rPr lang="en-US" b="1" dirty="0" smtClean="0"/>
            <a:t> </a:t>
          </a:r>
          <a:r>
            <a:rPr lang="en-US" b="1" dirty="0" err="1" smtClean="0"/>
            <a:t>Acadêmico</a:t>
          </a:r>
          <a:endParaRPr lang="en-US" b="1" dirty="0"/>
        </a:p>
      </dgm:t>
    </dgm:pt>
    <dgm:pt modelId="{4A950FC8-0BC7-554B-87C3-7AC93863472D}" type="parTrans" cxnId="{E89632E6-1303-AB41-83C3-E20DCBD12973}">
      <dgm:prSet/>
      <dgm:spPr/>
      <dgm:t>
        <a:bodyPr/>
        <a:lstStyle/>
        <a:p>
          <a:endParaRPr lang="en-US"/>
        </a:p>
      </dgm:t>
    </dgm:pt>
    <dgm:pt modelId="{9DFE9F23-A107-9444-8158-5D273EDE790C}" type="sibTrans" cxnId="{E89632E6-1303-AB41-83C3-E20DCBD12973}">
      <dgm:prSet/>
      <dgm:spPr/>
      <dgm:t>
        <a:bodyPr/>
        <a:lstStyle/>
        <a:p>
          <a:endParaRPr lang="en-US"/>
        </a:p>
      </dgm:t>
    </dgm:pt>
    <dgm:pt modelId="{6B074D52-4171-2241-AE41-902FCED5E2BD}">
      <dgm:prSet phldrT="[Text]"/>
      <dgm:spPr/>
      <dgm:t>
        <a:bodyPr/>
        <a:lstStyle/>
        <a:p>
          <a:r>
            <a:rPr lang="en-US" dirty="0" err="1" smtClean="0"/>
            <a:t>Concepção</a:t>
          </a:r>
          <a:r>
            <a:rPr lang="en-US" dirty="0" smtClean="0"/>
            <a:t> de </a:t>
          </a:r>
          <a:r>
            <a:rPr lang="en-US" dirty="0" err="1" smtClean="0"/>
            <a:t>conteúdos</a:t>
          </a:r>
          <a:r>
            <a:rPr lang="en-US" dirty="0" smtClean="0"/>
            <a:t>,  </a:t>
          </a:r>
          <a:r>
            <a:rPr lang="en-US" dirty="0" err="1" smtClean="0"/>
            <a:t>metodologia</a:t>
          </a:r>
          <a:r>
            <a:rPr lang="en-US" dirty="0" smtClean="0"/>
            <a:t>, </a:t>
          </a:r>
          <a:r>
            <a:rPr lang="en-US" dirty="0" err="1" smtClean="0"/>
            <a:t>identificação</a:t>
          </a:r>
          <a:r>
            <a:rPr lang="en-US" dirty="0" smtClean="0"/>
            <a:t> de </a:t>
          </a:r>
          <a:r>
            <a:rPr lang="en-US" dirty="0" err="1" smtClean="0"/>
            <a:t>parceiros</a:t>
          </a:r>
          <a:r>
            <a:rPr lang="en-US" dirty="0" smtClean="0"/>
            <a:t>, </a:t>
          </a:r>
          <a:r>
            <a:rPr lang="en-US" dirty="0" err="1" smtClean="0"/>
            <a:t>preparação</a:t>
          </a:r>
          <a:r>
            <a:rPr lang="en-US" dirty="0" smtClean="0"/>
            <a:t> de </a:t>
          </a:r>
          <a:r>
            <a:rPr lang="en-US" dirty="0" err="1" smtClean="0"/>
            <a:t>propostas</a:t>
          </a:r>
          <a:r>
            <a:rPr lang="en-US" dirty="0" smtClean="0"/>
            <a:t> de </a:t>
          </a:r>
          <a:r>
            <a:rPr lang="en-US" dirty="0" err="1" smtClean="0"/>
            <a:t>financiamento</a:t>
          </a:r>
          <a:endParaRPr lang="en-US" dirty="0"/>
        </a:p>
      </dgm:t>
    </dgm:pt>
    <dgm:pt modelId="{5023A6C3-8471-7045-808D-D92C6BE573DF}" type="parTrans" cxnId="{8CCC57F9-078C-D24C-BB01-C143CF7D6876}">
      <dgm:prSet/>
      <dgm:spPr/>
      <dgm:t>
        <a:bodyPr/>
        <a:lstStyle/>
        <a:p>
          <a:endParaRPr lang="en-US"/>
        </a:p>
      </dgm:t>
    </dgm:pt>
    <dgm:pt modelId="{A47DAAF8-93AC-AD45-89A2-99EAB2F13A05}" type="sibTrans" cxnId="{8CCC57F9-078C-D24C-BB01-C143CF7D6876}">
      <dgm:prSet/>
      <dgm:spPr/>
      <dgm:t>
        <a:bodyPr/>
        <a:lstStyle/>
        <a:p>
          <a:endParaRPr lang="en-US"/>
        </a:p>
      </dgm:t>
    </dgm:pt>
    <dgm:pt modelId="{7ADD1DB3-7F8D-8245-B4B7-B9E5D8CBC9F0}">
      <dgm:prSet phldrT="[Text]"/>
      <dgm:spPr/>
      <dgm:t>
        <a:bodyPr/>
        <a:lstStyle/>
        <a:p>
          <a:r>
            <a:rPr lang="en-US" dirty="0" err="1" smtClean="0"/>
            <a:t>Estabelecimento</a:t>
          </a:r>
          <a:r>
            <a:rPr lang="en-US" dirty="0" smtClean="0"/>
            <a:t> de um </a:t>
          </a:r>
          <a:r>
            <a:rPr lang="en-US" dirty="0" err="1" smtClean="0"/>
            <a:t>Conselho</a:t>
          </a:r>
          <a:r>
            <a:rPr lang="en-US" dirty="0" smtClean="0"/>
            <a:t>  </a:t>
          </a:r>
          <a:r>
            <a:rPr lang="en-US" dirty="0" err="1" smtClean="0"/>
            <a:t>cientifico</a:t>
          </a:r>
          <a:r>
            <a:rPr lang="en-US" dirty="0" smtClean="0"/>
            <a:t> e um </a:t>
          </a:r>
          <a:r>
            <a:rPr lang="en-US" dirty="0" err="1" smtClean="0"/>
            <a:t>conselho</a:t>
          </a:r>
          <a:r>
            <a:rPr lang="en-US" dirty="0" smtClean="0"/>
            <a:t> </a:t>
          </a:r>
          <a:r>
            <a:rPr lang="en-US" dirty="0" err="1" smtClean="0"/>
            <a:t>Ético</a:t>
          </a:r>
          <a:r>
            <a:rPr lang="en-US" dirty="0" smtClean="0"/>
            <a:t>, </a:t>
          </a:r>
          <a:r>
            <a:rPr lang="en-US" dirty="0" err="1" smtClean="0"/>
            <a:t>protocolos</a:t>
          </a:r>
          <a:r>
            <a:rPr lang="en-US" dirty="0" smtClean="0"/>
            <a:t> de </a:t>
          </a:r>
          <a:r>
            <a:rPr lang="en-US" dirty="0" err="1" smtClean="0"/>
            <a:t>cooperação</a:t>
          </a:r>
          <a:r>
            <a:rPr lang="en-US" dirty="0" smtClean="0"/>
            <a:t> </a:t>
          </a:r>
          <a:r>
            <a:rPr lang="en-US" dirty="0" err="1" smtClean="0"/>
            <a:t>acadêmica</a:t>
          </a:r>
          <a:r>
            <a:rPr lang="en-US" dirty="0" smtClean="0"/>
            <a:t>, </a:t>
          </a:r>
          <a:r>
            <a:rPr lang="en-US" dirty="0" err="1" smtClean="0"/>
            <a:t>técnica</a:t>
          </a:r>
          <a:r>
            <a:rPr lang="en-US" dirty="0" smtClean="0"/>
            <a:t> e </a:t>
          </a:r>
          <a:r>
            <a:rPr lang="en-US" dirty="0" err="1" smtClean="0"/>
            <a:t>financeira</a:t>
          </a:r>
          <a:r>
            <a:rPr lang="en-US" dirty="0" smtClean="0"/>
            <a:t>, testes do </a:t>
          </a:r>
          <a:r>
            <a:rPr lang="en-US" dirty="0" err="1" smtClean="0"/>
            <a:t>modelo</a:t>
          </a:r>
          <a:r>
            <a:rPr lang="en-US" dirty="0" smtClean="0"/>
            <a:t> com </a:t>
          </a:r>
          <a:r>
            <a:rPr lang="en-US" dirty="0" err="1" smtClean="0"/>
            <a:t>aplicação</a:t>
          </a:r>
          <a:r>
            <a:rPr lang="en-US" dirty="0" smtClean="0"/>
            <a:t> </a:t>
          </a:r>
          <a:r>
            <a:rPr lang="en-US" dirty="0" err="1" smtClean="0"/>
            <a:t>prática</a:t>
          </a:r>
          <a:endParaRPr lang="en-US" dirty="0"/>
        </a:p>
      </dgm:t>
    </dgm:pt>
    <dgm:pt modelId="{FD8EAB7B-00EA-954F-98DA-4D111399149B}" type="parTrans" cxnId="{F19C906F-EF5A-8245-BE78-DA80A83ACF99}">
      <dgm:prSet/>
      <dgm:spPr/>
      <dgm:t>
        <a:bodyPr/>
        <a:lstStyle/>
        <a:p>
          <a:endParaRPr lang="en-US"/>
        </a:p>
      </dgm:t>
    </dgm:pt>
    <dgm:pt modelId="{A5C0251B-D1D6-4C41-B415-4440FB3627B0}" type="sibTrans" cxnId="{F19C906F-EF5A-8245-BE78-DA80A83ACF99}">
      <dgm:prSet/>
      <dgm:spPr/>
      <dgm:t>
        <a:bodyPr/>
        <a:lstStyle/>
        <a:p>
          <a:endParaRPr lang="en-US"/>
        </a:p>
      </dgm:t>
    </dgm:pt>
    <dgm:pt modelId="{9790BB45-7C9D-7D4C-8E48-939657612028}">
      <dgm:prSet phldrT="[Text]"/>
      <dgm:spPr/>
      <dgm:t>
        <a:bodyPr/>
        <a:lstStyle/>
        <a:p>
          <a:r>
            <a:rPr lang="en-US" b="1" dirty="0" err="1" smtClean="0"/>
            <a:t>Desenvolvimento</a:t>
          </a:r>
          <a:r>
            <a:rPr lang="en-US" b="1" dirty="0" smtClean="0"/>
            <a:t> </a:t>
          </a:r>
          <a:r>
            <a:rPr lang="en-US" b="1" dirty="0" err="1" smtClean="0"/>
            <a:t>Operacional</a:t>
          </a:r>
          <a:endParaRPr lang="en-US" b="1" dirty="0"/>
        </a:p>
      </dgm:t>
    </dgm:pt>
    <dgm:pt modelId="{B9D2C710-E60F-DA42-8573-63AB85F68552}" type="parTrans" cxnId="{7DED0960-074C-0D47-967E-2EBFC59AB072}">
      <dgm:prSet/>
      <dgm:spPr/>
      <dgm:t>
        <a:bodyPr/>
        <a:lstStyle/>
        <a:p>
          <a:endParaRPr lang="en-US"/>
        </a:p>
      </dgm:t>
    </dgm:pt>
    <dgm:pt modelId="{C623709B-8CBC-0D4A-B132-FC60E69A04E0}" type="sibTrans" cxnId="{7DED0960-074C-0D47-967E-2EBFC59AB072}">
      <dgm:prSet/>
      <dgm:spPr/>
      <dgm:t>
        <a:bodyPr/>
        <a:lstStyle/>
        <a:p>
          <a:endParaRPr lang="en-US"/>
        </a:p>
      </dgm:t>
    </dgm:pt>
    <dgm:pt modelId="{4EB1A582-D78E-F24B-A017-80C667415819}">
      <dgm:prSet phldrT="[Text]"/>
      <dgm:spPr/>
      <dgm:t>
        <a:bodyPr/>
        <a:lstStyle/>
        <a:p>
          <a:r>
            <a:rPr lang="en-US" dirty="0" err="1" smtClean="0"/>
            <a:t>Concepção</a:t>
          </a:r>
          <a:r>
            <a:rPr lang="en-US" dirty="0" smtClean="0"/>
            <a:t> de um </a:t>
          </a:r>
          <a:r>
            <a:rPr lang="en-US" dirty="0" err="1" smtClean="0"/>
            <a:t>modelo</a:t>
          </a:r>
          <a:r>
            <a:rPr lang="en-US" dirty="0" smtClean="0"/>
            <a:t> de </a:t>
          </a:r>
          <a:r>
            <a:rPr lang="en-US" dirty="0" err="1" smtClean="0"/>
            <a:t>negócios</a:t>
          </a:r>
          <a:r>
            <a:rPr lang="en-US" dirty="0" smtClean="0"/>
            <a:t> </a:t>
          </a:r>
          <a:r>
            <a:rPr lang="en-US" dirty="0" err="1" smtClean="0"/>
            <a:t>diferenciado</a:t>
          </a:r>
          <a:r>
            <a:rPr lang="en-US" dirty="0" smtClean="0"/>
            <a:t>, </a:t>
          </a:r>
          <a:r>
            <a:rPr lang="en-US" dirty="0" err="1" smtClean="0"/>
            <a:t>baseado</a:t>
          </a:r>
          <a:r>
            <a:rPr lang="en-US" dirty="0" smtClean="0"/>
            <a:t> </a:t>
          </a:r>
          <a:r>
            <a:rPr lang="en-US" dirty="0" err="1" smtClean="0"/>
            <a:t>na</a:t>
          </a:r>
          <a:r>
            <a:rPr lang="en-US" dirty="0" smtClean="0"/>
            <a:t> </a:t>
          </a:r>
          <a:r>
            <a:rPr lang="en-US" dirty="0" err="1" smtClean="0"/>
            <a:t>criação</a:t>
          </a:r>
          <a:r>
            <a:rPr lang="en-US" dirty="0" smtClean="0"/>
            <a:t> de </a:t>
          </a:r>
          <a:r>
            <a:rPr lang="en-US" dirty="0" err="1" smtClean="0"/>
            <a:t>duas</a:t>
          </a:r>
          <a:r>
            <a:rPr lang="en-US" dirty="0" smtClean="0"/>
            <a:t> </a:t>
          </a:r>
          <a:r>
            <a:rPr lang="en-US" dirty="0" err="1" smtClean="0"/>
            <a:t>entidades</a:t>
          </a:r>
          <a:r>
            <a:rPr lang="en-US" dirty="0" smtClean="0"/>
            <a:t> </a:t>
          </a:r>
          <a:r>
            <a:rPr lang="en-US" dirty="0" err="1" smtClean="0"/>
            <a:t>interdependentes</a:t>
          </a:r>
          <a:endParaRPr lang="en-US" dirty="0"/>
        </a:p>
      </dgm:t>
    </dgm:pt>
    <dgm:pt modelId="{09B765ED-D21B-F949-91A8-7B5AE9CF788B}" type="parTrans" cxnId="{FA3A786F-0D23-2B40-A6FB-B6DEE5D3A4DB}">
      <dgm:prSet/>
      <dgm:spPr/>
      <dgm:t>
        <a:bodyPr/>
        <a:lstStyle/>
        <a:p>
          <a:endParaRPr lang="en-US"/>
        </a:p>
      </dgm:t>
    </dgm:pt>
    <dgm:pt modelId="{3B0F05E3-5E68-794F-8C8C-8177A6FF544C}" type="sibTrans" cxnId="{FA3A786F-0D23-2B40-A6FB-B6DEE5D3A4DB}">
      <dgm:prSet/>
      <dgm:spPr/>
      <dgm:t>
        <a:bodyPr/>
        <a:lstStyle/>
        <a:p>
          <a:endParaRPr lang="en-US"/>
        </a:p>
      </dgm:t>
    </dgm:pt>
    <dgm:pt modelId="{6F2639BA-2905-E140-8944-8B22AD35A4C0}">
      <dgm:prSet phldrT="[Text]"/>
      <dgm:spPr/>
      <dgm:t>
        <a:bodyPr/>
        <a:lstStyle/>
        <a:p>
          <a:r>
            <a:rPr lang="en-US" dirty="0" err="1" smtClean="0"/>
            <a:t>Criação</a:t>
          </a:r>
          <a:r>
            <a:rPr lang="en-US" dirty="0" smtClean="0"/>
            <a:t> de </a:t>
          </a:r>
          <a:r>
            <a:rPr lang="en-US" dirty="0" err="1" smtClean="0"/>
            <a:t>uma</a:t>
          </a:r>
          <a:r>
            <a:rPr lang="en-US" dirty="0" smtClean="0"/>
            <a:t> ONG </a:t>
          </a:r>
          <a:r>
            <a:rPr lang="en-US" dirty="0" err="1" smtClean="0"/>
            <a:t>na</a:t>
          </a:r>
          <a:r>
            <a:rPr lang="en-US" dirty="0" smtClean="0"/>
            <a:t> </a:t>
          </a:r>
          <a:r>
            <a:rPr lang="en-US" dirty="0" err="1" smtClean="0"/>
            <a:t>qual</a:t>
          </a:r>
          <a:r>
            <a:rPr lang="en-US" dirty="0" smtClean="0"/>
            <a:t> a </a:t>
          </a:r>
          <a:r>
            <a:rPr lang="en-US" dirty="0" err="1" smtClean="0"/>
            <a:t>participação</a:t>
          </a:r>
          <a:r>
            <a:rPr lang="en-US" dirty="0" smtClean="0"/>
            <a:t> </a:t>
          </a:r>
          <a:r>
            <a:rPr lang="en-US" dirty="0" err="1" smtClean="0"/>
            <a:t>é</a:t>
          </a:r>
          <a:r>
            <a:rPr lang="en-US" dirty="0" smtClean="0"/>
            <a:t> </a:t>
          </a:r>
          <a:r>
            <a:rPr lang="en-US" dirty="0" err="1" smtClean="0"/>
            <a:t>aberta</a:t>
          </a:r>
          <a:r>
            <a:rPr lang="en-US" dirty="0" smtClean="0"/>
            <a:t> e </a:t>
          </a:r>
          <a:r>
            <a:rPr lang="en-US" dirty="0" err="1" smtClean="0"/>
            <a:t>colaborativa</a:t>
          </a:r>
          <a:r>
            <a:rPr lang="en-US" dirty="0" smtClean="0"/>
            <a:t> e de </a:t>
          </a:r>
          <a:r>
            <a:rPr lang="en-US" dirty="0" err="1" smtClean="0"/>
            <a:t>uma</a:t>
          </a:r>
          <a:r>
            <a:rPr lang="en-US" dirty="0" smtClean="0"/>
            <a:t> </a:t>
          </a:r>
          <a:r>
            <a:rPr lang="en-US" dirty="0" err="1" smtClean="0"/>
            <a:t>Empresa</a:t>
          </a:r>
          <a:r>
            <a:rPr lang="en-US" dirty="0" smtClean="0"/>
            <a:t> </a:t>
          </a:r>
          <a:r>
            <a:rPr lang="en-US" dirty="0" err="1" smtClean="0"/>
            <a:t>na</a:t>
          </a:r>
          <a:r>
            <a:rPr lang="en-US" dirty="0" smtClean="0"/>
            <a:t> </a:t>
          </a:r>
          <a:r>
            <a:rPr lang="en-US" dirty="0" err="1" smtClean="0"/>
            <a:t>qual</a:t>
          </a:r>
          <a:r>
            <a:rPr lang="en-US" dirty="0" smtClean="0"/>
            <a:t> a </a:t>
          </a:r>
          <a:r>
            <a:rPr lang="en-US" dirty="0" err="1" smtClean="0"/>
            <a:t>participação</a:t>
          </a:r>
          <a:r>
            <a:rPr lang="en-US" dirty="0" smtClean="0"/>
            <a:t> </a:t>
          </a:r>
          <a:r>
            <a:rPr lang="en-US" dirty="0" err="1" smtClean="0"/>
            <a:t>é</a:t>
          </a:r>
          <a:r>
            <a:rPr lang="en-US" dirty="0" smtClean="0"/>
            <a:t> </a:t>
          </a:r>
          <a:r>
            <a:rPr lang="en-US" dirty="0" err="1" smtClean="0"/>
            <a:t>por</a:t>
          </a:r>
          <a:r>
            <a:rPr lang="en-US" dirty="0" smtClean="0"/>
            <a:t> </a:t>
          </a:r>
          <a:r>
            <a:rPr lang="en-US" dirty="0" err="1" smtClean="0"/>
            <a:t>cotas</a:t>
          </a:r>
          <a:r>
            <a:rPr lang="en-US" dirty="0" smtClean="0"/>
            <a:t> de capital</a:t>
          </a:r>
          <a:endParaRPr lang="en-US" dirty="0"/>
        </a:p>
      </dgm:t>
    </dgm:pt>
    <dgm:pt modelId="{8C910B9E-0512-7846-AD30-F1D703FB3467}" type="parTrans" cxnId="{BD1C59F9-9F03-CD4E-BDD0-51A7269CFC04}">
      <dgm:prSet/>
      <dgm:spPr/>
      <dgm:t>
        <a:bodyPr/>
        <a:lstStyle/>
        <a:p>
          <a:endParaRPr lang="en-US"/>
        </a:p>
      </dgm:t>
    </dgm:pt>
    <dgm:pt modelId="{83DA726B-BEBD-7942-9BDC-748A17C5AA87}" type="sibTrans" cxnId="{BD1C59F9-9F03-CD4E-BDD0-51A7269CFC04}">
      <dgm:prSet/>
      <dgm:spPr/>
      <dgm:t>
        <a:bodyPr/>
        <a:lstStyle/>
        <a:p>
          <a:endParaRPr lang="en-US"/>
        </a:p>
      </dgm:t>
    </dgm:pt>
    <dgm:pt modelId="{4672048D-793D-464A-BA02-7EE6332FE08C}" type="pres">
      <dgm:prSet presAssocID="{44C5FDB8-FE51-874F-BA90-BE889178F99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64D637-6724-3B41-A700-823993ED1658}" type="pres">
      <dgm:prSet presAssocID="{2E0EF106-5A68-6E44-869D-9B195571C398}" presName="root" presStyleCnt="0"/>
      <dgm:spPr/>
    </dgm:pt>
    <dgm:pt modelId="{F2D7166D-B235-A644-9704-F6A658D5A127}" type="pres">
      <dgm:prSet presAssocID="{2E0EF106-5A68-6E44-869D-9B195571C398}" presName="rootComposite" presStyleCnt="0"/>
      <dgm:spPr/>
    </dgm:pt>
    <dgm:pt modelId="{533AC636-336E-404A-A059-BFAEA61D4E88}" type="pres">
      <dgm:prSet presAssocID="{2E0EF106-5A68-6E44-869D-9B195571C398}" presName="rootText" presStyleLbl="node1" presStyleIdx="0" presStyleCnt="2"/>
      <dgm:spPr/>
      <dgm:t>
        <a:bodyPr/>
        <a:lstStyle/>
        <a:p>
          <a:endParaRPr lang="en-US"/>
        </a:p>
      </dgm:t>
    </dgm:pt>
    <dgm:pt modelId="{22C23A08-AAC0-4F4E-858E-0FF51775FD83}" type="pres">
      <dgm:prSet presAssocID="{2E0EF106-5A68-6E44-869D-9B195571C398}" presName="rootConnector" presStyleLbl="node1" presStyleIdx="0" presStyleCnt="2"/>
      <dgm:spPr/>
      <dgm:t>
        <a:bodyPr/>
        <a:lstStyle/>
        <a:p>
          <a:endParaRPr lang="en-US"/>
        </a:p>
      </dgm:t>
    </dgm:pt>
    <dgm:pt modelId="{6A1851E4-7084-B142-9559-C6A151652647}" type="pres">
      <dgm:prSet presAssocID="{2E0EF106-5A68-6E44-869D-9B195571C398}" presName="childShape" presStyleCnt="0"/>
      <dgm:spPr/>
    </dgm:pt>
    <dgm:pt modelId="{4E5130C5-AC92-B244-97E2-B1FC149C43D6}" type="pres">
      <dgm:prSet presAssocID="{5023A6C3-8471-7045-808D-D92C6BE573DF}" presName="Name13" presStyleLbl="parChTrans1D2" presStyleIdx="0" presStyleCnt="4"/>
      <dgm:spPr/>
      <dgm:t>
        <a:bodyPr/>
        <a:lstStyle/>
        <a:p>
          <a:endParaRPr lang="en-US"/>
        </a:p>
      </dgm:t>
    </dgm:pt>
    <dgm:pt modelId="{7B4F6AE0-B703-ED4A-82C9-F3EB93BF6433}" type="pres">
      <dgm:prSet presAssocID="{6B074D52-4171-2241-AE41-902FCED5E2BD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82A9A6-6B51-CB49-8AFE-3E02B5355009}" type="pres">
      <dgm:prSet presAssocID="{FD8EAB7B-00EA-954F-98DA-4D111399149B}" presName="Name13" presStyleLbl="parChTrans1D2" presStyleIdx="1" presStyleCnt="4"/>
      <dgm:spPr/>
      <dgm:t>
        <a:bodyPr/>
        <a:lstStyle/>
        <a:p>
          <a:endParaRPr lang="en-US"/>
        </a:p>
      </dgm:t>
    </dgm:pt>
    <dgm:pt modelId="{530A04AC-CC21-4D4B-B378-8B6C61AAFCEF}" type="pres">
      <dgm:prSet presAssocID="{7ADD1DB3-7F8D-8245-B4B7-B9E5D8CBC9F0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33F1C-7882-584F-AC33-2B1CFE8FBDFC}" type="pres">
      <dgm:prSet presAssocID="{9790BB45-7C9D-7D4C-8E48-939657612028}" presName="root" presStyleCnt="0"/>
      <dgm:spPr/>
    </dgm:pt>
    <dgm:pt modelId="{9EA649FB-7471-2F4F-9E4B-AE87CBFB93C9}" type="pres">
      <dgm:prSet presAssocID="{9790BB45-7C9D-7D4C-8E48-939657612028}" presName="rootComposite" presStyleCnt="0"/>
      <dgm:spPr/>
    </dgm:pt>
    <dgm:pt modelId="{EBD3439B-F46B-4A42-B5FF-A3C0E92E78F6}" type="pres">
      <dgm:prSet presAssocID="{9790BB45-7C9D-7D4C-8E48-939657612028}" presName="rootText" presStyleLbl="node1" presStyleIdx="1" presStyleCnt="2"/>
      <dgm:spPr/>
      <dgm:t>
        <a:bodyPr/>
        <a:lstStyle/>
        <a:p>
          <a:endParaRPr lang="en-US"/>
        </a:p>
      </dgm:t>
    </dgm:pt>
    <dgm:pt modelId="{A16B8D0E-B95F-8E45-8972-3BE11B058B4A}" type="pres">
      <dgm:prSet presAssocID="{9790BB45-7C9D-7D4C-8E48-939657612028}" presName="rootConnector" presStyleLbl="node1" presStyleIdx="1" presStyleCnt="2"/>
      <dgm:spPr/>
      <dgm:t>
        <a:bodyPr/>
        <a:lstStyle/>
        <a:p>
          <a:endParaRPr lang="en-US"/>
        </a:p>
      </dgm:t>
    </dgm:pt>
    <dgm:pt modelId="{17813266-1ACA-FD46-91E6-E9E11F5C40AB}" type="pres">
      <dgm:prSet presAssocID="{9790BB45-7C9D-7D4C-8E48-939657612028}" presName="childShape" presStyleCnt="0"/>
      <dgm:spPr/>
    </dgm:pt>
    <dgm:pt modelId="{61796F89-37CC-EA48-8681-0827924E840E}" type="pres">
      <dgm:prSet presAssocID="{09B765ED-D21B-F949-91A8-7B5AE9CF788B}" presName="Name13" presStyleLbl="parChTrans1D2" presStyleIdx="2" presStyleCnt="4"/>
      <dgm:spPr/>
      <dgm:t>
        <a:bodyPr/>
        <a:lstStyle/>
        <a:p>
          <a:endParaRPr lang="en-US"/>
        </a:p>
      </dgm:t>
    </dgm:pt>
    <dgm:pt modelId="{FD0E3819-DAF4-5047-824A-AE28007A035F}" type="pres">
      <dgm:prSet presAssocID="{4EB1A582-D78E-F24B-A017-80C66741581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3F2A9-556A-D946-A672-6A931DB933F2}" type="pres">
      <dgm:prSet presAssocID="{8C910B9E-0512-7846-AD30-F1D703FB3467}" presName="Name13" presStyleLbl="parChTrans1D2" presStyleIdx="3" presStyleCnt="4"/>
      <dgm:spPr/>
      <dgm:t>
        <a:bodyPr/>
        <a:lstStyle/>
        <a:p>
          <a:endParaRPr lang="en-US"/>
        </a:p>
      </dgm:t>
    </dgm:pt>
    <dgm:pt modelId="{2630C262-1C93-0B4F-B9A8-7640ADED9FC3}" type="pres">
      <dgm:prSet presAssocID="{6F2639BA-2905-E140-8944-8B22AD35A4C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3A786F-0D23-2B40-A6FB-B6DEE5D3A4DB}" srcId="{9790BB45-7C9D-7D4C-8E48-939657612028}" destId="{4EB1A582-D78E-F24B-A017-80C667415819}" srcOrd="0" destOrd="0" parTransId="{09B765ED-D21B-F949-91A8-7B5AE9CF788B}" sibTransId="{3B0F05E3-5E68-794F-8C8C-8177A6FF544C}"/>
    <dgm:cxn modelId="{A3BDE4F2-6DFE-FA47-B359-F02E79341E8E}" type="presOf" srcId="{9790BB45-7C9D-7D4C-8E48-939657612028}" destId="{EBD3439B-F46B-4A42-B5FF-A3C0E92E78F6}" srcOrd="0" destOrd="0" presId="urn:microsoft.com/office/officeart/2005/8/layout/hierarchy3"/>
    <dgm:cxn modelId="{F2F361B2-F577-EF41-A22D-733D1AE58A11}" type="presOf" srcId="{44C5FDB8-FE51-874F-BA90-BE889178F990}" destId="{4672048D-793D-464A-BA02-7EE6332FE08C}" srcOrd="0" destOrd="0" presId="urn:microsoft.com/office/officeart/2005/8/layout/hierarchy3"/>
    <dgm:cxn modelId="{B1DD88F1-CBAD-C44F-BBA6-5D3DB18D2FDD}" type="presOf" srcId="{4EB1A582-D78E-F24B-A017-80C667415819}" destId="{FD0E3819-DAF4-5047-824A-AE28007A035F}" srcOrd="0" destOrd="0" presId="urn:microsoft.com/office/officeart/2005/8/layout/hierarchy3"/>
    <dgm:cxn modelId="{E89632E6-1303-AB41-83C3-E20DCBD12973}" srcId="{44C5FDB8-FE51-874F-BA90-BE889178F990}" destId="{2E0EF106-5A68-6E44-869D-9B195571C398}" srcOrd="0" destOrd="0" parTransId="{4A950FC8-0BC7-554B-87C3-7AC93863472D}" sibTransId="{9DFE9F23-A107-9444-8158-5D273EDE790C}"/>
    <dgm:cxn modelId="{D80D00D9-CEE3-924C-ACE6-2BF49D66B8EA}" type="presOf" srcId="{8C910B9E-0512-7846-AD30-F1D703FB3467}" destId="{9273F2A9-556A-D946-A672-6A931DB933F2}" srcOrd="0" destOrd="0" presId="urn:microsoft.com/office/officeart/2005/8/layout/hierarchy3"/>
    <dgm:cxn modelId="{F19C906F-EF5A-8245-BE78-DA80A83ACF99}" srcId="{2E0EF106-5A68-6E44-869D-9B195571C398}" destId="{7ADD1DB3-7F8D-8245-B4B7-B9E5D8CBC9F0}" srcOrd="1" destOrd="0" parTransId="{FD8EAB7B-00EA-954F-98DA-4D111399149B}" sibTransId="{A5C0251B-D1D6-4C41-B415-4440FB3627B0}"/>
    <dgm:cxn modelId="{7DED0960-074C-0D47-967E-2EBFC59AB072}" srcId="{44C5FDB8-FE51-874F-BA90-BE889178F990}" destId="{9790BB45-7C9D-7D4C-8E48-939657612028}" srcOrd="1" destOrd="0" parTransId="{B9D2C710-E60F-DA42-8573-63AB85F68552}" sibTransId="{C623709B-8CBC-0D4A-B132-FC60E69A04E0}"/>
    <dgm:cxn modelId="{8CCC57F9-078C-D24C-BB01-C143CF7D6876}" srcId="{2E0EF106-5A68-6E44-869D-9B195571C398}" destId="{6B074D52-4171-2241-AE41-902FCED5E2BD}" srcOrd="0" destOrd="0" parTransId="{5023A6C3-8471-7045-808D-D92C6BE573DF}" sibTransId="{A47DAAF8-93AC-AD45-89A2-99EAB2F13A05}"/>
    <dgm:cxn modelId="{AA597CA5-AC96-644B-92C2-D7E40942D805}" type="presOf" srcId="{7ADD1DB3-7F8D-8245-B4B7-B9E5D8CBC9F0}" destId="{530A04AC-CC21-4D4B-B378-8B6C61AAFCEF}" srcOrd="0" destOrd="0" presId="urn:microsoft.com/office/officeart/2005/8/layout/hierarchy3"/>
    <dgm:cxn modelId="{C5F40F2E-8CCD-0E41-A21C-8511A5074100}" type="presOf" srcId="{5023A6C3-8471-7045-808D-D92C6BE573DF}" destId="{4E5130C5-AC92-B244-97E2-B1FC149C43D6}" srcOrd="0" destOrd="0" presId="urn:microsoft.com/office/officeart/2005/8/layout/hierarchy3"/>
    <dgm:cxn modelId="{2C251FEF-6E2F-D84E-B337-33568BB8610C}" type="presOf" srcId="{FD8EAB7B-00EA-954F-98DA-4D111399149B}" destId="{1482A9A6-6B51-CB49-8AFE-3E02B5355009}" srcOrd="0" destOrd="0" presId="urn:microsoft.com/office/officeart/2005/8/layout/hierarchy3"/>
    <dgm:cxn modelId="{9786FED1-44E4-5F40-8B76-06C3195674F2}" type="presOf" srcId="{09B765ED-D21B-F949-91A8-7B5AE9CF788B}" destId="{61796F89-37CC-EA48-8681-0827924E840E}" srcOrd="0" destOrd="0" presId="urn:microsoft.com/office/officeart/2005/8/layout/hierarchy3"/>
    <dgm:cxn modelId="{BD1C59F9-9F03-CD4E-BDD0-51A7269CFC04}" srcId="{9790BB45-7C9D-7D4C-8E48-939657612028}" destId="{6F2639BA-2905-E140-8944-8B22AD35A4C0}" srcOrd="1" destOrd="0" parTransId="{8C910B9E-0512-7846-AD30-F1D703FB3467}" sibTransId="{83DA726B-BEBD-7942-9BDC-748A17C5AA87}"/>
    <dgm:cxn modelId="{48D655CF-B053-CB43-BC81-9B3EDB880392}" type="presOf" srcId="{6B074D52-4171-2241-AE41-902FCED5E2BD}" destId="{7B4F6AE0-B703-ED4A-82C9-F3EB93BF6433}" srcOrd="0" destOrd="0" presId="urn:microsoft.com/office/officeart/2005/8/layout/hierarchy3"/>
    <dgm:cxn modelId="{C38C7170-D9D7-174C-B3CD-9F0E725DB889}" type="presOf" srcId="{2E0EF106-5A68-6E44-869D-9B195571C398}" destId="{22C23A08-AAC0-4F4E-858E-0FF51775FD83}" srcOrd="1" destOrd="0" presId="urn:microsoft.com/office/officeart/2005/8/layout/hierarchy3"/>
    <dgm:cxn modelId="{79530EEE-4BD9-7941-96B5-300F766C4801}" type="presOf" srcId="{9790BB45-7C9D-7D4C-8E48-939657612028}" destId="{A16B8D0E-B95F-8E45-8972-3BE11B058B4A}" srcOrd="1" destOrd="0" presId="urn:microsoft.com/office/officeart/2005/8/layout/hierarchy3"/>
    <dgm:cxn modelId="{99E77B20-B0EB-A142-9CE7-DDA5FBF1AB77}" type="presOf" srcId="{6F2639BA-2905-E140-8944-8B22AD35A4C0}" destId="{2630C262-1C93-0B4F-B9A8-7640ADED9FC3}" srcOrd="0" destOrd="0" presId="urn:microsoft.com/office/officeart/2005/8/layout/hierarchy3"/>
    <dgm:cxn modelId="{AC79A4EB-7C30-DD4F-BCF6-EC1664A2F51B}" type="presOf" srcId="{2E0EF106-5A68-6E44-869D-9B195571C398}" destId="{533AC636-336E-404A-A059-BFAEA61D4E88}" srcOrd="0" destOrd="0" presId="urn:microsoft.com/office/officeart/2005/8/layout/hierarchy3"/>
    <dgm:cxn modelId="{FE21CA23-F33B-2944-B280-3D75A4FC1F2E}" type="presParOf" srcId="{4672048D-793D-464A-BA02-7EE6332FE08C}" destId="{B764D637-6724-3B41-A700-823993ED1658}" srcOrd="0" destOrd="0" presId="urn:microsoft.com/office/officeart/2005/8/layout/hierarchy3"/>
    <dgm:cxn modelId="{F1EB8FCB-F8CA-4342-BEE9-598A2A0E993A}" type="presParOf" srcId="{B764D637-6724-3B41-A700-823993ED1658}" destId="{F2D7166D-B235-A644-9704-F6A658D5A127}" srcOrd="0" destOrd="0" presId="urn:microsoft.com/office/officeart/2005/8/layout/hierarchy3"/>
    <dgm:cxn modelId="{5C7F1B0A-12E6-6F45-9752-7733DD2C5D5C}" type="presParOf" srcId="{F2D7166D-B235-A644-9704-F6A658D5A127}" destId="{533AC636-336E-404A-A059-BFAEA61D4E88}" srcOrd="0" destOrd="0" presId="urn:microsoft.com/office/officeart/2005/8/layout/hierarchy3"/>
    <dgm:cxn modelId="{7E78F08A-DBA9-C248-A7B6-E0084355631B}" type="presParOf" srcId="{F2D7166D-B235-A644-9704-F6A658D5A127}" destId="{22C23A08-AAC0-4F4E-858E-0FF51775FD83}" srcOrd="1" destOrd="0" presId="urn:microsoft.com/office/officeart/2005/8/layout/hierarchy3"/>
    <dgm:cxn modelId="{71765B32-A263-1745-8216-76BF733D7B7E}" type="presParOf" srcId="{B764D637-6724-3B41-A700-823993ED1658}" destId="{6A1851E4-7084-B142-9559-C6A151652647}" srcOrd="1" destOrd="0" presId="urn:microsoft.com/office/officeart/2005/8/layout/hierarchy3"/>
    <dgm:cxn modelId="{AED7A10E-B90E-064F-8A51-A6F86F7EA5F5}" type="presParOf" srcId="{6A1851E4-7084-B142-9559-C6A151652647}" destId="{4E5130C5-AC92-B244-97E2-B1FC149C43D6}" srcOrd="0" destOrd="0" presId="urn:microsoft.com/office/officeart/2005/8/layout/hierarchy3"/>
    <dgm:cxn modelId="{C61589F6-5F2F-8048-A3F0-7F04104683B0}" type="presParOf" srcId="{6A1851E4-7084-B142-9559-C6A151652647}" destId="{7B4F6AE0-B703-ED4A-82C9-F3EB93BF6433}" srcOrd="1" destOrd="0" presId="urn:microsoft.com/office/officeart/2005/8/layout/hierarchy3"/>
    <dgm:cxn modelId="{102916D3-2CC8-AC46-B9E5-0CC464FFFAB2}" type="presParOf" srcId="{6A1851E4-7084-B142-9559-C6A151652647}" destId="{1482A9A6-6B51-CB49-8AFE-3E02B5355009}" srcOrd="2" destOrd="0" presId="urn:microsoft.com/office/officeart/2005/8/layout/hierarchy3"/>
    <dgm:cxn modelId="{9CE9C641-504C-B944-9145-C466F93139FE}" type="presParOf" srcId="{6A1851E4-7084-B142-9559-C6A151652647}" destId="{530A04AC-CC21-4D4B-B378-8B6C61AAFCEF}" srcOrd="3" destOrd="0" presId="urn:microsoft.com/office/officeart/2005/8/layout/hierarchy3"/>
    <dgm:cxn modelId="{CB529C4A-470B-D947-90F4-237B6533D7AF}" type="presParOf" srcId="{4672048D-793D-464A-BA02-7EE6332FE08C}" destId="{E3333F1C-7882-584F-AC33-2B1CFE8FBDFC}" srcOrd="1" destOrd="0" presId="urn:microsoft.com/office/officeart/2005/8/layout/hierarchy3"/>
    <dgm:cxn modelId="{545DF48E-DB4D-9247-B4EB-355FF2BD4059}" type="presParOf" srcId="{E3333F1C-7882-584F-AC33-2B1CFE8FBDFC}" destId="{9EA649FB-7471-2F4F-9E4B-AE87CBFB93C9}" srcOrd="0" destOrd="0" presId="urn:microsoft.com/office/officeart/2005/8/layout/hierarchy3"/>
    <dgm:cxn modelId="{1F911BDB-690E-0341-98B6-17A639389EE2}" type="presParOf" srcId="{9EA649FB-7471-2F4F-9E4B-AE87CBFB93C9}" destId="{EBD3439B-F46B-4A42-B5FF-A3C0E92E78F6}" srcOrd="0" destOrd="0" presId="urn:microsoft.com/office/officeart/2005/8/layout/hierarchy3"/>
    <dgm:cxn modelId="{F5D1875D-31E3-7E47-AE59-E23DF3557B46}" type="presParOf" srcId="{9EA649FB-7471-2F4F-9E4B-AE87CBFB93C9}" destId="{A16B8D0E-B95F-8E45-8972-3BE11B058B4A}" srcOrd="1" destOrd="0" presId="urn:microsoft.com/office/officeart/2005/8/layout/hierarchy3"/>
    <dgm:cxn modelId="{9FAEEEF1-D3B5-BE48-BA0A-D48CADE03DF4}" type="presParOf" srcId="{E3333F1C-7882-584F-AC33-2B1CFE8FBDFC}" destId="{17813266-1ACA-FD46-91E6-E9E11F5C40AB}" srcOrd="1" destOrd="0" presId="urn:microsoft.com/office/officeart/2005/8/layout/hierarchy3"/>
    <dgm:cxn modelId="{7246A91D-B70C-8143-AE6D-80CE1E05504D}" type="presParOf" srcId="{17813266-1ACA-FD46-91E6-E9E11F5C40AB}" destId="{61796F89-37CC-EA48-8681-0827924E840E}" srcOrd="0" destOrd="0" presId="urn:microsoft.com/office/officeart/2005/8/layout/hierarchy3"/>
    <dgm:cxn modelId="{0B69C250-A876-2E40-93D6-F3F0F89E6FEB}" type="presParOf" srcId="{17813266-1ACA-FD46-91E6-E9E11F5C40AB}" destId="{FD0E3819-DAF4-5047-824A-AE28007A035F}" srcOrd="1" destOrd="0" presId="urn:microsoft.com/office/officeart/2005/8/layout/hierarchy3"/>
    <dgm:cxn modelId="{F217D1F4-0F20-FD40-852B-6E097D7FC284}" type="presParOf" srcId="{17813266-1ACA-FD46-91E6-E9E11F5C40AB}" destId="{9273F2A9-556A-D946-A672-6A931DB933F2}" srcOrd="2" destOrd="0" presId="urn:microsoft.com/office/officeart/2005/8/layout/hierarchy3"/>
    <dgm:cxn modelId="{A5A843F0-FFD3-5A4E-B460-EE698A806052}" type="presParOf" srcId="{17813266-1ACA-FD46-91E6-E9E11F5C40AB}" destId="{2630C262-1C93-0B4F-B9A8-7640ADED9FC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0A312D-360D-4BF6-9780-E4C2E9B3F80B}" type="doc">
      <dgm:prSet loTypeId="urn:microsoft.com/office/officeart/2005/8/layout/h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A909779F-3DC7-44E3-A906-FC438FA3FA9B}">
      <dgm:prSet phldrT="[Text]" custT="1"/>
      <dgm:spPr/>
      <dgm:t>
        <a:bodyPr/>
        <a:lstStyle/>
        <a:p>
          <a:r>
            <a:rPr lang="pt-BR" sz="2400" b="1" dirty="0" smtClean="0">
              <a:solidFill>
                <a:schemeClr val="accent1">
                  <a:lumMod val="75000"/>
                </a:schemeClr>
              </a:solidFill>
            </a:rPr>
            <a:t>Ciência Aplicada</a:t>
          </a:r>
          <a:endParaRPr lang="pt-BR" sz="2400" b="1" dirty="0">
            <a:solidFill>
              <a:schemeClr val="accent1">
                <a:lumMod val="75000"/>
              </a:schemeClr>
            </a:solidFill>
          </a:endParaRPr>
        </a:p>
      </dgm:t>
    </dgm:pt>
    <dgm:pt modelId="{E7ECA1D1-F1F6-4456-8E42-F4EE0CD4E6CC}" type="parTrans" cxnId="{90AE2B6C-D81C-42B5-A061-5FF54B7145A6}">
      <dgm:prSet/>
      <dgm:spPr/>
      <dgm:t>
        <a:bodyPr/>
        <a:lstStyle/>
        <a:p>
          <a:endParaRPr lang="pt-BR"/>
        </a:p>
      </dgm:t>
    </dgm:pt>
    <dgm:pt modelId="{87F943B4-2A7D-46CC-9F36-5E36DEE1E92C}" type="sibTrans" cxnId="{90AE2B6C-D81C-42B5-A061-5FF54B7145A6}">
      <dgm:prSet/>
      <dgm:spPr/>
      <dgm:t>
        <a:bodyPr/>
        <a:lstStyle/>
        <a:p>
          <a:endParaRPr lang="pt-BR"/>
        </a:p>
      </dgm:t>
    </dgm:pt>
    <dgm:pt modelId="{7CAF90B5-5AB2-4077-9C4B-A46E0CBCCDE6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Excelência em Pesquisa Aplicada, tipo “MIT”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E99E1975-EF5F-439C-AA93-1461198E11FB}" type="parTrans" cxnId="{C8519A2E-BC05-4E5B-AEDC-C27D39565E55}">
      <dgm:prSet/>
      <dgm:spPr/>
      <dgm:t>
        <a:bodyPr/>
        <a:lstStyle/>
        <a:p>
          <a:endParaRPr lang="pt-BR"/>
        </a:p>
      </dgm:t>
    </dgm:pt>
    <dgm:pt modelId="{8D495D38-1BC0-4C72-B8CB-C1C92A5F479E}" type="sibTrans" cxnId="{C8519A2E-BC05-4E5B-AEDC-C27D39565E55}">
      <dgm:prSet/>
      <dgm:spPr/>
      <dgm:t>
        <a:bodyPr/>
        <a:lstStyle/>
        <a:p>
          <a:endParaRPr lang="pt-BR"/>
        </a:p>
      </dgm:t>
    </dgm:pt>
    <dgm:pt modelId="{37152FE6-DDBD-47FC-8421-71F8C688A227}">
      <dgm:prSet phldrT="[Text]" custT="1"/>
      <dgm:spPr/>
      <dgm:t>
        <a:bodyPr/>
        <a:lstStyle/>
        <a:p>
          <a:r>
            <a:rPr lang="pt-BR" sz="2400" b="1" dirty="0" smtClean="0">
              <a:solidFill>
                <a:srgbClr val="C00000"/>
              </a:solidFill>
            </a:rPr>
            <a:t>Business School</a:t>
          </a:r>
          <a:endParaRPr lang="pt-BR" sz="2400" b="1" dirty="0">
            <a:solidFill>
              <a:srgbClr val="C00000"/>
            </a:solidFill>
          </a:endParaRPr>
        </a:p>
      </dgm:t>
    </dgm:pt>
    <dgm:pt modelId="{F6CAAE81-D1E1-4C39-AA2F-31EDF68D2587}" type="parTrans" cxnId="{B1EF121B-36F7-48E0-BAA7-10E78C8A9338}">
      <dgm:prSet/>
      <dgm:spPr/>
      <dgm:t>
        <a:bodyPr/>
        <a:lstStyle/>
        <a:p>
          <a:endParaRPr lang="pt-BR"/>
        </a:p>
      </dgm:t>
    </dgm:pt>
    <dgm:pt modelId="{076F98A4-6A0B-4EA8-B5F0-0CD2D0ADB6F4}" type="sibTrans" cxnId="{B1EF121B-36F7-48E0-BAA7-10E78C8A9338}">
      <dgm:prSet/>
      <dgm:spPr/>
      <dgm:t>
        <a:bodyPr/>
        <a:lstStyle/>
        <a:p>
          <a:endParaRPr lang="pt-BR"/>
        </a:p>
      </dgm:t>
    </dgm:pt>
    <dgm:pt modelId="{D7D6F11A-84BE-4FDA-A681-728559AFB746}">
      <dgm:prSet phldrT="[Text]" custT="1"/>
      <dgm:spPr/>
      <dgm:t>
        <a:bodyPr/>
        <a:lstStyle/>
        <a:p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Post-graduate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  </a:t>
          </a:r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Rainforest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 MBA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3345359F-6EE4-4DB6-A0EF-959FFD1AE7C6}" type="parTrans" cxnId="{43D54C38-1940-48F4-98C6-2D8B069B9E46}">
      <dgm:prSet/>
      <dgm:spPr/>
      <dgm:t>
        <a:bodyPr/>
        <a:lstStyle/>
        <a:p>
          <a:endParaRPr lang="pt-BR"/>
        </a:p>
      </dgm:t>
    </dgm:pt>
    <dgm:pt modelId="{BD038AEB-5909-444F-96AA-0D20A1444BA3}" type="sibTrans" cxnId="{43D54C38-1940-48F4-98C6-2D8B069B9E46}">
      <dgm:prSet/>
      <dgm:spPr/>
      <dgm:t>
        <a:bodyPr/>
        <a:lstStyle/>
        <a:p>
          <a:endParaRPr lang="pt-BR"/>
        </a:p>
      </dgm:t>
    </dgm:pt>
    <dgm:pt modelId="{8A504D7C-3E3A-486E-8AA4-59AAD78CC92F}">
      <dgm:prSet phldrT="[Text]" custT="1"/>
      <dgm:spPr/>
      <dgm:t>
        <a:bodyPr/>
        <a:lstStyle/>
        <a:p>
          <a:r>
            <a:rPr lang="pt-BR" sz="2400" b="1" dirty="0" err="1" smtClean="0">
              <a:solidFill>
                <a:schemeClr val="tx2"/>
              </a:solidFill>
            </a:rPr>
            <a:t>Rainforest</a:t>
          </a:r>
          <a:r>
            <a:rPr lang="pt-BR" sz="2400" b="1" dirty="0" smtClean="0">
              <a:solidFill>
                <a:schemeClr val="tx2"/>
              </a:solidFill>
            </a:rPr>
            <a:t> </a:t>
          </a:r>
          <a:r>
            <a:rPr lang="pt-BR" sz="2400" b="1" dirty="0" err="1" smtClean="0">
              <a:solidFill>
                <a:schemeClr val="tx2"/>
              </a:solidFill>
            </a:rPr>
            <a:t>Ventures</a:t>
          </a:r>
          <a:endParaRPr lang="pt-BR" sz="2400" b="1" dirty="0">
            <a:solidFill>
              <a:schemeClr val="tx2"/>
            </a:solidFill>
          </a:endParaRPr>
        </a:p>
      </dgm:t>
    </dgm:pt>
    <dgm:pt modelId="{19EACBE6-4A97-47D4-A2D4-8785CE11F734}" type="parTrans" cxnId="{40E43F30-056D-415F-A462-A6B9A70BD1C2}">
      <dgm:prSet/>
      <dgm:spPr/>
      <dgm:t>
        <a:bodyPr/>
        <a:lstStyle/>
        <a:p>
          <a:endParaRPr lang="pt-BR"/>
        </a:p>
      </dgm:t>
    </dgm:pt>
    <dgm:pt modelId="{7AF5CCF9-B3CA-4C7E-9962-9AE6DD62BC38}" type="sibTrans" cxnId="{40E43F30-056D-415F-A462-A6B9A70BD1C2}">
      <dgm:prSet/>
      <dgm:spPr/>
      <dgm:t>
        <a:bodyPr/>
        <a:lstStyle/>
        <a:p>
          <a:endParaRPr lang="pt-BR"/>
        </a:p>
      </dgm:t>
    </dgm:pt>
    <dgm:pt modelId="{11597CD3-FF89-42E4-BA86-C6DF83CAE302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Oportunidades  para desenvolver propostas de novos negócios sustentáveis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698E2727-6DB6-4B9A-857C-407A43CC47A7}" type="parTrans" cxnId="{C6F6E997-1171-43B1-AA08-97A986EC8081}">
      <dgm:prSet/>
      <dgm:spPr/>
      <dgm:t>
        <a:bodyPr/>
        <a:lstStyle/>
        <a:p>
          <a:endParaRPr lang="pt-BR"/>
        </a:p>
      </dgm:t>
    </dgm:pt>
    <dgm:pt modelId="{7CEB6E92-DB64-41F8-99D8-2DF5E5568EEB}" type="sibTrans" cxnId="{C6F6E997-1171-43B1-AA08-97A986EC8081}">
      <dgm:prSet/>
      <dgm:spPr/>
      <dgm:t>
        <a:bodyPr/>
        <a:lstStyle/>
        <a:p>
          <a:endParaRPr lang="pt-BR"/>
        </a:p>
      </dgm:t>
    </dgm:pt>
    <dgm:pt modelId="{2354D8FE-E553-4320-99E3-1D1E024D1BCC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Institucionalmente integrada ou conveniada com ensino “business </a:t>
          </a:r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school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”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60461639-5008-4022-86BC-4AA0F3BEF89F}" type="parTrans" cxnId="{1383967C-F3EF-43D8-B62D-735F08A74FDF}">
      <dgm:prSet/>
      <dgm:spPr/>
      <dgm:t>
        <a:bodyPr/>
        <a:lstStyle/>
        <a:p>
          <a:endParaRPr lang="pt-BR"/>
        </a:p>
      </dgm:t>
    </dgm:pt>
    <dgm:pt modelId="{619B57F8-F2FB-44F9-AF91-75806E4D9842}" type="sibTrans" cxnId="{1383967C-F3EF-43D8-B62D-735F08A74FDF}">
      <dgm:prSet/>
      <dgm:spPr/>
      <dgm:t>
        <a:bodyPr/>
        <a:lstStyle/>
        <a:p>
          <a:endParaRPr lang="pt-BR"/>
        </a:p>
      </dgm:t>
    </dgm:pt>
    <dgm:pt modelId="{3A8ACB57-55B6-45BA-B3A8-BBC4FD60D6A2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Executive Development Training </a:t>
          </a:r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Courses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  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677AD2B7-2BCF-46C3-9238-A4578BC907FE}" type="parTrans" cxnId="{830BF4B1-9006-463D-A80E-D16068D381A1}">
      <dgm:prSet/>
      <dgm:spPr/>
      <dgm:t>
        <a:bodyPr/>
        <a:lstStyle/>
        <a:p>
          <a:endParaRPr lang="pt-BR"/>
        </a:p>
      </dgm:t>
    </dgm:pt>
    <dgm:pt modelId="{2C2AEB91-9DD0-4EA0-9104-52AFD50486D7}" type="sibTrans" cxnId="{830BF4B1-9006-463D-A80E-D16068D381A1}">
      <dgm:prSet/>
      <dgm:spPr/>
      <dgm:t>
        <a:bodyPr/>
        <a:lstStyle/>
        <a:p>
          <a:endParaRPr lang="pt-BR"/>
        </a:p>
      </dgm:t>
    </dgm:pt>
    <dgm:pt modelId="{8F4EA078-E067-4005-8222-B410A6378BD1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Capacitação de empresas locais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6F043AAD-D884-458E-9A38-F1C47A9CE4C5}" type="parTrans" cxnId="{A7714B3A-BA56-4293-A300-94F0485366DF}">
      <dgm:prSet/>
      <dgm:spPr/>
      <dgm:t>
        <a:bodyPr/>
        <a:lstStyle/>
        <a:p>
          <a:endParaRPr lang="pt-BR"/>
        </a:p>
      </dgm:t>
    </dgm:pt>
    <dgm:pt modelId="{F5091B8A-9A33-47C3-9599-6F681BC70A80}" type="sibTrans" cxnId="{A7714B3A-BA56-4293-A300-94F0485366DF}">
      <dgm:prSet/>
      <dgm:spPr/>
      <dgm:t>
        <a:bodyPr/>
        <a:lstStyle/>
        <a:p>
          <a:endParaRPr lang="pt-BR"/>
        </a:p>
      </dgm:t>
    </dgm:pt>
    <dgm:pt modelId="{43342241-5B64-4954-A257-721F413666DE}">
      <dgm:prSet phldrT="[Text]" custT="1"/>
      <dgm:spPr/>
      <dgm:t>
        <a:bodyPr/>
        <a:lstStyle/>
        <a:p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Encaminhamento para assistência </a:t>
          </a:r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start-up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 (administrativo, financeiro, comercial, “</a:t>
          </a:r>
          <a:r>
            <a:rPr lang="pt-BR" sz="1800" dirty="0" err="1" smtClean="0">
              <a:solidFill>
                <a:schemeClr val="tx2">
                  <a:lumMod val="75000"/>
                </a:schemeClr>
              </a:solidFill>
            </a:rPr>
            <a:t>mentoring</a:t>
          </a:r>
          <a:r>
            <a:rPr lang="pt-BR" sz="1800" dirty="0" smtClean="0">
              <a:solidFill>
                <a:schemeClr val="tx2">
                  <a:lumMod val="75000"/>
                </a:schemeClr>
              </a:solidFill>
            </a:rPr>
            <a:t>”, etc.)</a:t>
          </a:r>
          <a:endParaRPr lang="pt-BR" sz="1800" dirty="0">
            <a:solidFill>
              <a:schemeClr val="tx2">
                <a:lumMod val="75000"/>
              </a:schemeClr>
            </a:solidFill>
          </a:endParaRPr>
        </a:p>
      </dgm:t>
    </dgm:pt>
    <dgm:pt modelId="{06AA6D02-B4F4-4894-B36B-AA88FC792871}" type="parTrans" cxnId="{B9B4044A-CA96-41A9-835E-60287011BCC0}">
      <dgm:prSet/>
      <dgm:spPr/>
      <dgm:t>
        <a:bodyPr/>
        <a:lstStyle/>
        <a:p>
          <a:endParaRPr lang="pt-BR"/>
        </a:p>
      </dgm:t>
    </dgm:pt>
    <dgm:pt modelId="{7DBA3A20-28B9-478B-852A-8AB7BBC7E2AF}" type="sibTrans" cxnId="{B9B4044A-CA96-41A9-835E-60287011BCC0}">
      <dgm:prSet/>
      <dgm:spPr/>
      <dgm:t>
        <a:bodyPr/>
        <a:lstStyle/>
        <a:p>
          <a:endParaRPr lang="pt-BR"/>
        </a:p>
      </dgm:t>
    </dgm:pt>
    <dgm:pt modelId="{5E46D68E-D660-40B8-B5B5-621D149D6F52}">
      <dgm:prSet phldrT="[Text]" custT="1"/>
      <dgm:spPr/>
      <dgm:t>
        <a:bodyPr/>
        <a:lstStyle/>
        <a:p>
          <a:r>
            <a:rPr lang="pt-BR" sz="1800" i="0" dirty="0" smtClean="0"/>
            <a:t>Supervisão por um Conselho Científico e um Conselho Ético independentes</a:t>
          </a:r>
          <a:endParaRPr lang="pt-BR" sz="1800" i="0" dirty="0"/>
        </a:p>
      </dgm:t>
    </dgm:pt>
    <dgm:pt modelId="{5F75F345-A094-40EA-9BC1-0EBD021EBBA1}" type="parTrans" cxnId="{5596A4ED-C249-44D3-B546-348D90593FEF}">
      <dgm:prSet/>
      <dgm:spPr/>
      <dgm:t>
        <a:bodyPr/>
        <a:lstStyle/>
        <a:p>
          <a:endParaRPr lang="pt-BR"/>
        </a:p>
      </dgm:t>
    </dgm:pt>
    <dgm:pt modelId="{7B79BCE6-A25F-49B6-8C9B-236DF700A6DA}" type="sibTrans" cxnId="{5596A4ED-C249-44D3-B546-348D90593FEF}">
      <dgm:prSet/>
      <dgm:spPr/>
      <dgm:t>
        <a:bodyPr/>
        <a:lstStyle/>
        <a:p>
          <a:endParaRPr lang="pt-BR"/>
        </a:p>
      </dgm:t>
    </dgm:pt>
    <dgm:pt modelId="{769F81FB-41C9-4B4A-A217-B7BC95567CDC}">
      <dgm:prSet phldrT="[Text]" custT="1"/>
      <dgm:spPr/>
      <dgm:t>
        <a:bodyPr/>
        <a:lstStyle/>
        <a:p>
          <a:r>
            <a:rPr lang="pt-BR" sz="1800" i="0" dirty="0" smtClean="0"/>
            <a:t>Produto Colateral: Case </a:t>
          </a:r>
          <a:r>
            <a:rPr lang="pt-BR" sz="1800" i="0" dirty="0" err="1" smtClean="0"/>
            <a:t>Studies</a:t>
          </a:r>
          <a:r>
            <a:rPr lang="pt-BR" sz="1800" i="0" dirty="0" smtClean="0"/>
            <a:t>, conhecimentos empíricos</a:t>
          </a:r>
          <a:endParaRPr lang="pt-BR" sz="1800" i="0" dirty="0"/>
        </a:p>
      </dgm:t>
    </dgm:pt>
    <dgm:pt modelId="{5A9BCCED-D01D-405A-8D20-91E268BD5C12}" type="parTrans" cxnId="{1045618B-D746-4D60-A10E-A9F4C8DA657F}">
      <dgm:prSet/>
      <dgm:spPr/>
      <dgm:t>
        <a:bodyPr/>
        <a:lstStyle/>
        <a:p>
          <a:endParaRPr lang="en-US"/>
        </a:p>
      </dgm:t>
    </dgm:pt>
    <dgm:pt modelId="{33EBCE71-EF76-4213-946A-8B3E2A38F985}" type="sibTrans" cxnId="{1045618B-D746-4D60-A10E-A9F4C8DA657F}">
      <dgm:prSet/>
      <dgm:spPr/>
      <dgm:t>
        <a:bodyPr/>
        <a:lstStyle/>
        <a:p>
          <a:endParaRPr lang="en-US"/>
        </a:p>
      </dgm:t>
    </dgm:pt>
    <dgm:pt modelId="{D30084FA-CB22-44EC-8A93-2A8C3ECED077}">
      <dgm:prSet phldrT="[Text]" custT="1"/>
      <dgm:spPr/>
      <dgm:t>
        <a:bodyPr/>
        <a:lstStyle/>
        <a:p>
          <a:r>
            <a:rPr lang="pt-BR" sz="1800" i="0" dirty="0" smtClean="0"/>
            <a:t>Aumento de negócios promissores</a:t>
          </a:r>
          <a:endParaRPr lang="pt-BR" sz="1800" i="0" dirty="0"/>
        </a:p>
      </dgm:t>
    </dgm:pt>
    <dgm:pt modelId="{76C97914-10D0-4E0A-9932-6C29AF31B985}" type="parTrans" cxnId="{ED0953E9-2987-481D-8F01-31F66B2922E8}">
      <dgm:prSet/>
      <dgm:spPr/>
      <dgm:t>
        <a:bodyPr/>
        <a:lstStyle/>
        <a:p>
          <a:endParaRPr lang="en-US"/>
        </a:p>
      </dgm:t>
    </dgm:pt>
    <dgm:pt modelId="{4B2B48CE-36FA-4D00-BE12-0D9C28C75368}" type="sibTrans" cxnId="{ED0953E9-2987-481D-8F01-31F66B2922E8}">
      <dgm:prSet/>
      <dgm:spPr/>
      <dgm:t>
        <a:bodyPr/>
        <a:lstStyle/>
        <a:p>
          <a:endParaRPr lang="en-US"/>
        </a:p>
      </dgm:t>
    </dgm:pt>
    <dgm:pt modelId="{554F53E6-FA43-4D27-A8B1-81C36DBCF337}" type="pres">
      <dgm:prSet presAssocID="{320A312D-360D-4BF6-9780-E4C2E9B3F8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B11F046-A486-43BD-B51B-6F2E225F8F06}" type="pres">
      <dgm:prSet presAssocID="{A909779F-3DC7-44E3-A906-FC438FA3FA9B}" presName="composite" presStyleCnt="0"/>
      <dgm:spPr/>
    </dgm:pt>
    <dgm:pt modelId="{1A24DBA9-8EA0-4481-8F2E-BB6B909909F5}" type="pres">
      <dgm:prSet presAssocID="{A909779F-3DC7-44E3-A906-FC438FA3FA9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A54C0A-EA98-401E-9AF0-BFFCACBAA21E}" type="pres">
      <dgm:prSet presAssocID="{A909779F-3DC7-44E3-A906-FC438FA3FA9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44F303-D6BF-4D29-853E-9DA3825A142B}" type="pres">
      <dgm:prSet presAssocID="{87F943B4-2A7D-46CC-9F36-5E36DEE1E92C}" presName="space" presStyleCnt="0"/>
      <dgm:spPr/>
    </dgm:pt>
    <dgm:pt modelId="{2611C1D1-E75B-4B8E-A3CF-B2984E0E7F42}" type="pres">
      <dgm:prSet presAssocID="{37152FE6-DDBD-47FC-8421-71F8C688A227}" presName="composite" presStyleCnt="0"/>
      <dgm:spPr/>
    </dgm:pt>
    <dgm:pt modelId="{BFDE4BD2-7533-4F13-A6DF-0CBA2CBA7CA4}" type="pres">
      <dgm:prSet presAssocID="{37152FE6-DDBD-47FC-8421-71F8C688A22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ED0154-1132-4F32-AAAF-3DDAECBD66F0}" type="pres">
      <dgm:prSet presAssocID="{37152FE6-DDBD-47FC-8421-71F8C688A22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67017D-896B-45B4-917A-2584DC71C1C4}" type="pres">
      <dgm:prSet presAssocID="{076F98A4-6A0B-4EA8-B5F0-0CD2D0ADB6F4}" presName="space" presStyleCnt="0"/>
      <dgm:spPr/>
    </dgm:pt>
    <dgm:pt modelId="{1FFF209C-6388-4759-8F51-EDA7ED331213}" type="pres">
      <dgm:prSet presAssocID="{8A504D7C-3E3A-486E-8AA4-59AAD78CC92F}" presName="composite" presStyleCnt="0"/>
      <dgm:spPr/>
    </dgm:pt>
    <dgm:pt modelId="{F2D9C18C-424F-4FC0-ADDF-F19588B9DF97}" type="pres">
      <dgm:prSet presAssocID="{8A504D7C-3E3A-486E-8AA4-59AAD78CC92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85F08F4-A282-426B-98DE-B705F04A4919}" type="pres">
      <dgm:prSet presAssocID="{8A504D7C-3E3A-486E-8AA4-59AAD78CC92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9B4044A-CA96-41A9-835E-60287011BCC0}" srcId="{8A504D7C-3E3A-486E-8AA4-59AAD78CC92F}" destId="{43342241-5B64-4954-A257-721F413666DE}" srcOrd="1" destOrd="0" parTransId="{06AA6D02-B4F4-4894-B36B-AA88FC792871}" sibTransId="{7DBA3A20-28B9-478B-852A-8AB7BBC7E2AF}"/>
    <dgm:cxn modelId="{CC895EB2-FA3A-9440-B7CA-71FC00C8C78E}" type="presOf" srcId="{320A312D-360D-4BF6-9780-E4C2E9B3F80B}" destId="{554F53E6-FA43-4D27-A8B1-81C36DBCF337}" srcOrd="0" destOrd="0" presId="urn:microsoft.com/office/officeart/2005/8/layout/hList1"/>
    <dgm:cxn modelId="{81F57F82-DD17-4C47-ABA5-A6EA66351374}" type="presOf" srcId="{37152FE6-DDBD-47FC-8421-71F8C688A227}" destId="{BFDE4BD2-7533-4F13-A6DF-0CBA2CBA7CA4}" srcOrd="0" destOrd="0" presId="urn:microsoft.com/office/officeart/2005/8/layout/hList1"/>
    <dgm:cxn modelId="{B1EF121B-36F7-48E0-BAA7-10E78C8A9338}" srcId="{320A312D-360D-4BF6-9780-E4C2E9B3F80B}" destId="{37152FE6-DDBD-47FC-8421-71F8C688A227}" srcOrd="1" destOrd="0" parTransId="{F6CAAE81-D1E1-4C39-AA2F-31EDF68D2587}" sibTransId="{076F98A4-6A0B-4EA8-B5F0-0CD2D0ADB6F4}"/>
    <dgm:cxn modelId="{0FC52A92-599A-1C48-AAE9-F366BE457CF0}" type="presOf" srcId="{11597CD3-FF89-42E4-BA86-C6DF83CAE302}" destId="{885F08F4-A282-426B-98DE-B705F04A4919}" srcOrd="0" destOrd="0" presId="urn:microsoft.com/office/officeart/2005/8/layout/hList1"/>
    <dgm:cxn modelId="{2901C87D-1DD0-934A-AF6A-21839D87F963}" type="presOf" srcId="{3A8ACB57-55B6-45BA-B3A8-BBC4FD60D6A2}" destId="{C4ED0154-1132-4F32-AAAF-3DDAECBD66F0}" srcOrd="0" destOrd="1" presId="urn:microsoft.com/office/officeart/2005/8/layout/hList1"/>
    <dgm:cxn modelId="{A587AED5-E406-C64F-A1BF-32A177A28E04}" type="presOf" srcId="{8A504D7C-3E3A-486E-8AA4-59AAD78CC92F}" destId="{F2D9C18C-424F-4FC0-ADDF-F19588B9DF97}" srcOrd="0" destOrd="0" presId="urn:microsoft.com/office/officeart/2005/8/layout/hList1"/>
    <dgm:cxn modelId="{C8519A2E-BC05-4E5B-AEDC-C27D39565E55}" srcId="{A909779F-3DC7-44E3-A906-FC438FA3FA9B}" destId="{7CAF90B5-5AB2-4077-9C4B-A46E0CBCCDE6}" srcOrd="0" destOrd="0" parTransId="{E99E1975-EF5F-439C-AA93-1461198E11FB}" sibTransId="{8D495D38-1BC0-4C72-B8CB-C1C92A5F479E}"/>
    <dgm:cxn modelId="{ED0953E9-2987-481D-8F01-31F66B2922E8}" srcId="{8A504D7C-3E3A-486E-8AA4-59AAD78CC92F}" destId="{D30084FA-CB22-44EC-8A93-2A8C3ECED077}" srcOrd="2" destOrd="0" parTransId="{76C97914-10D0-4E0A-9932-6C29AF31B985}" sibTransId="{4B2B48CE-36FA-4D00-BE12-0D9C28C75368}"/>
    <dgm:cxn modelId="{52CF780A-5AD0-6B4B-BE8B-EB19966CD93E}" type="presOf" srcId="{D7D6F11A-84BE-4FDA-A681-728559AFB746}" destId="{C4ED0154-1132-4F32-AAAF-3DDAECBD66F0}" srcOrd="0" destOrd="0" presId="urn:microsoft.com/office/officeart/2005/8/layout/hList1"/>
    <dgm:cxn modelId="{DCFC8C20-F9E6-7B40-9582-4341D509BE34}" type="presOf" srcId="{769F81FB-41C9-4B4A-A217-B7BC95567CDC}" destId="{C4ED0154-1132-4F32-AAAF-3DDAECBD66F0}" srcOrd="0" destOrd="3" presId="urn:microsoft.com/office/officeart/2005/8/layout/hList1"/>
    <dgm:cxn modelId="{45BC6AFB-8F33-EF4D-9F81-53466E613653}" type="presOf" srcId="{5E46D68E-D660-40B8-B5B5-621D149D6F52}" destId="{25A54C0A-EA98-401E-9AF0-BFFCACBAA21E}" srcOrd="0" destOrd="2" presId="urn:microsoft.com/office/officeart/2005/8/layout/hList1"/>
    <dgm:cxn modelId="{A7714B3A-BA56-4293-A300-94F0485366DF}" srcId="{37152FE6-DDBD-47FC-8421-71F8C688A227}" destId="{8F4EA078-E067-4005-8222-B410A6378BD1}" srcOrd="2" destOrd="0" parTransId="{6F043AAD-D884-458E-9A38-F1C47A9CE4C5}" sibTransId="{F5091B8A-9A33-47C3-9599-6F681BC70A80}"/>
    <dgm:cxn modelId="{2B65F238-2C63-9343-9F45-EC7F60D7DBC2}" type="presOf" srcId="{43342241-5B64-4954-A257-721F413666DE}" destId="{885F08F4-A282-426B-98DE-B705F04A4919}" srcOrd="0" destOrd="1" presId="urn:microsoft.com/office/officeart/2005/8/layout/hList1"/>
    <dgm:cxn modelId="{2FB350A7-A7F2-614B-B6EE-D060ED415294}" type="presOf" srcId="{A909779F-3DC7-44E3-A906-FC438FA3FA9B}" destId="{1A24DBA9-8EA0-4481-8F2E-BB6B909909F5}" srcOrd="0" destOrd="0" presId="urn:microsoft.com/office/officeart/2005/8/layout/hList1"/>
    <dgm:cxn modelId="{1383967C-F3EF-43D8-B62D-735F08A74FDF}" srcId="{A909779F-3DC7-44E3-A906-FC438FA3FA9B}" destId="{2354D8FE-E553-4320-99E3-1D1E024D1BCC}" srcOrd="1" destOrd="0" parTransId="{60461639-5008-4022-86BC-4AA0F3BEF89F}" sibTransId="{619B57F8-F2FB-44F9-AF91-75806E4D9842}"/>
    <dgm:cxn modelId="{43D54C38-1940-48F4-98C6-2D8B069B9E46}" srcId="{37152FE6-DDBD-47FC-8421-71F8C688A227}" destId="{D7D6F11A-84BE-4FDA-A681-728559AFB746}" srcOrd="0" destOrd="0" parTransId="{3345359F-6EE4-4DB6-A0EF-959FFD1AE7C6}" sibTransId="{BD038AEB-5909-444F-96AA-0D20A1444BA3}"/>
    <dgm:cxn modelId="{1045618B-D746-4D60-A10E-A9F4C8DA657F}" srcId="{37152FE6-DDBD-47FC-8421-71F8C688A227}" destId="{769F81FB-41C9-4B4A-A217-B7BC95567CDC}" srcOrd="3" destOrd="0" parTransId="{5A9BCCED-D01D-405A-8D20-91E268BD5C12}" sibTransId="{33EBCE71-EF76-4213-946A-8B3E2A38F985}"/>
    <dgm:cxn modelId="{40E43F30-056D-415F-A462-A6B9A70BD1C2}" srcId="{320A312D-360D-4BF6-9780-E4C2E9B3F80B}" destId="{8A504D7C-3E3A-486E-8AA4-59AAD78CC92F}" srcOrd="2" destOrd="0" parTransId="{19EACBE6-4A97-47D4-A2D4-8785CE11F734}" sibTransId="{7AF5CCF9-B3CA-4C7E-9962-9AE6DD62BC38}"/>
    <dgm:cxn modelId="{5971E563-9403-6241-956C-2BFAB94A1B57}" type="presOf" srcId="{2354D8FE-E553-4320-99E3-1D1E024D1BCC}" destId="{25A54C0A-EA98-401E-9AF0-BFFCACBAA21E}" srcOrd="0" destOrd="1" presId="urn:microsoft.com/office/officeart/2005/8/layout/hList1"/>
    <dgm:cxn modelId="{D1A8FB80-2E3F-9841-8EB8-B7FFB217C149}" type="presOf" srcId="{7CAF90B5-5AB2-4077-9C4B-A46E0CBCCDE6}" destId="{25A54C0A-EA98-401E-9AF0-BFFCACBAA21E}" srcOrd="0" destOrd="0" presId="urn:microsoft.com/office/officeart/2005/8/layout/hList1"/>
    <dgm:cxn modelId="{90AE2B6C-D81C-42B5-A061-5FF54B7145A6}" srcId="{320A312D-360D-4BF6-9780-E4C2E9B3F80B}" destId="{A909779F-3DC7-44E3-A906-FC438FA3FA9B}" srcOrd="0" destOrd="0" parTransId="{E7ECA1D1-F1F6-4456-8E42-F4EE0CD4E6CC}" sibTransId="{87F943B4-2A7D-46CC-9F36-5E36DEE1E92C}"/>
    <dgm:cxn modelId="{830BF4B1-9006-463D-A80E-D16068D381A1}" srcId="{37152FE6-DDBD-47FC-8421-71F8C688A227}" destId="{3A8ACB57-55B6-45BA-B3A8-BBC4FD60D6A2}" srcOrd="1" destOrd="0" parTransId="{677AD2B7-2BCF-46C3-9238-A4578BC907FE}" sibTransId="{2C2AEB91-9DD0-4EA0-9104-52AFD50486D7}"/>
    <dgm:cxn modelId="{C6F6E997-1171-43B1-AA08-97A986EC8081}" srcId="{8A504D7C-3E3A-486E-8AA4-59AAD78CC92F}" destId="{11597CD3-FF89-42E4-BA86-C6DF83CAE302}" srcOrd="0" destOrd="0" parTransId="{698E2727-6DB6-4B9A-857C-407A43CC47A7}" sibTransId="{7CEB6E92-DB64-41F8-99D8-2DF5E5568EEB}"/>
    <dgm:cxn modelId="{5596A4ED-C249-44D3-B546-348D90593FEF}" srcId="{A909779F-3DC7-44E3-A906-FC438FA3FA9B}" destId="{5E46D68E-D660-40B8-B5B5-621D149D6F52}" srcOrd="2" destOrd="0" parTransId="{5F75F345-A094-40EA-9BC1-0EBD021EBBA1}" sibTransId="{7B79BCE6-A25F-49B6-8C9B-236DF700A6DA}"/>
    <dgm:cxn modelId="{4A067E6E-C2BB-D940-9371-5204278306B1}" type="presOf" srcId="{D30084FA-CB22-44EC-8A93-2A8C3ECED077}" destId="{885F08F4-A282-426B-98DE-B705F04A4919}" srcOrd="0" destOrd="2" presId="urn:microsoft.com/office/officeart/2005/8/layout/hList1"/>
    <dgm:cxn modelId="{7153E20D-0EF4-9040-A893-D8C6C112FC60}" type="presOf" srcId="{8F4EA078-E067-4005-8222-B410A6378BD1}" destId="{C4ED0154-1132-4F32-AAAF-3DDAECBD66F0}" srcOrd="0" destOrd="2" presId="urn:microsoft.com/office/officeart/2005/8/layout/hList1"/>
    <dgm:cxn modelId="{6D2F6650-3E3F-4648-BB04-4F669F649EF1}" type="presParOf" srcId="{554F53E6-FA43-4D27-A8B1-81C36DBCF337}" destId="{FB11F046-A486-43BD-B51B-6F2E225F8F06}" srcOrd="0" destOrd="0" presId="urn:microsoft.com/office/officeart/2005/8/layout/hList1"/>
    <dgm:cxn modelId="{B780016D-32A4-6D4B-A146-D5A0CBF1DF2C}" type="presParOf" srcId="{FB11F046-A486-43BD-B51B-6F2E225F8F06}" destId="{1A24DBA9-8EA0-4481-8F2E-BB6B909909F5}" srcOrd="0" destOrd="0" presId="urn:microsoft.com/office/officeart/2005/8/layout/hList1"/>
    <dgm:cxn modelId="{AA77FCD0-3F4C-5345-8320-E8D481B7640E}" type="presParOf" srcId="{FB11F046-A486-43BD-B51B-6F2E225F8F06}" destId="{25A54C0A-EA98-401E-9AF0-BFFCACBAA21E}" srcOrd="1" destOrd="0" presId="urn:microsoft.com/office/officeart/2005/8/layout/hList1"/>
    <dgm:cxn modelId="{C425F0E5-F839-1B42-B027-D989C2C18B5E}" type="presParOf" srcId="{554F53E6-FA43-4D27-A8B1-81C36DBCF337}" destId="{DE44F303-D6BF-4D29-853E-9DA3825A142B}" srcOrd="1" destOrd="0" presId="urn:microsoft.com/office/officeart/2005/8/layout/hList1"/>
    <dgm:cxn modelId="{170D776B-2F16-4242-858D-0BF2B0DB1AF5}" type="presParOf" srcId="{554F53E6-FA43-4D27-A8B1-81C36DBCF337}" destId="{2611C1D1-E75B-4B8E-A3CF-B2984E0E7F42}" srcOrd="2" destOrd="0" presId="urn:microsoft.com/office/officeart/2005/8/layout/hList1"/>
    <dgm:cxn modelId="{8AA57563-8EA0-2A43-B77B-91441504FC99}" type="presParOf" srcId="{2611C1D1-E75B-4B8E-A3CF-B2984E0E7F42}" destId="{BFDE4BD2-7533-4F13-A6DF-0CBA2CBA7CA4}" srcOrd="0" destOrd="0" presId="urn:microsoft.com/office/officeart/2005/8/layout/hList1"/>
    <dgm:cxn modelId="{D24A3CA0-DF3F-5849-A465-BDC79A42F6DB}" type="presParOf" srcId="{2611C1D1-E75B-4B8E-A3CF-B2984E0E7F42}" destId="{C4ED0154-1132-4F32-AAAF-3DDAECBD66F0}" srcOrd="1" destOrd="0" presId="urn:microsoft.com/office/officeart/2005/8/layout/hList1"/>
    <dgm:cxn modelId="{2D222588-6CB8-6D41-9DC6-5A41BB5A4B34}" type="presParOf" srcId="{554F53E6-FA43-4D27-A8B1-81C36DBCF337}" destId="{4967017D-896B-45B4-917A-2584DC71C1C4}" srcOrd="3" destOrd="0" presId="urn:microsoft.com/office/officeart/2005/8/layout/hList1"/>
    <dgm:cxn modelId="{10E0F2BA-BC91-0240-B36F-A06866E05FE7}" type="presParOf" srcId="{554F53E6-FA43-4D27-A8B1-81C36DBCF337}" destId="{1FFF209C-6388-4759-8F51-EDA7ED331213}" srcOrd="4" destOrd="0" presId="urn:microsoft.com/office/officeart/2005/8/layout/hList1"/>
    <dgm:cxn modelId="{D2931CBE-9D9B-1348-93DB-1C4F8A16EC7E}" type="presParOf" srcId="{1FFF209C-6388-4759-8F51-EDA7ED331213}" destId="{F2D9C18C-424F-4FC0-ADDF-F19588B9DF97}" srcOrd="0" destOrd="0" presId="urn:microsoft.com/office/officeart/2005/8/layout/hList1"/>
    <dgm:cxn modelId="{85B433EE-342A-B045-BB6E-97BE054B318A}" type="presParOf" srcId="{1FFF209C-6388-4759-8F51-EDA7ED331213}" destId="{885F08F4-A282-426B-98DE-B705F04A491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8F2762-0AE9-4959-9953-541EFDBC85E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50C87C4-A41D-40AB-8DB1-164D676C8E60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2400" b="1" dirty="0" smtClean="0">
              <a:solidFill>
                <a:srgbClr val="FF0000"/>
              </a:solidFill>
            </a:rPr>
            <a:t>1. </a:t>
          </a:r>
          <a:r>
            <a: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Contribuidores ao Currículo</a:t>
          </a:r>
        </a:p>
      </dgm:t>
    </dgm:pt>
    <dgm:pt modelId="{852AF70F-481C-425C-8D73-A88A18120191}" type="parTrans" cxnId="{F4680FEE-4BEE-4D12-A8E0-F16F3336B614}">
      <dgm:prSet/>
      <dgm:spPr/>
      <dgm:t>
        <a:bodyPr/>
        <a:lstStyle/>
        <a:p>
          <a:endParaRPr lang="pt-BR"/>
        </a:p>
      </dgm:t>
    </dgm:pt>
    <dgm:pt modelId="{87003550-9107-49C8-91E4-C9F0A79638B0}" type="sibTrans" cxnId="{F4680FEE-4BEE-4D12-A8E0-F16F3336B614}">
      <dgm:prSet/>
      <dgm:spPr/>
      <dgm:t>
        <a:bodyPr/>
        <a:lstStyle/>
        <a:p>
          <a:endParaRPr lang="pt-BR"/>
        </a:p>
      </dgm:t>
    </dgm:pt>
    <dgm:pt modelId="{920B8A22-4295-480A-9ACE-1B1CB0CFFD7D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Universidades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A860E77-5CE8-4AD5-A524-A46A914DC7EB}" type="parTrans" cxnId="{BFC34EF8-B608-4035-935E-923C0BDCFFE7}">
      <dgm:prSet/>
      <dgm:spPr/>
      <dgm:t>
        <a:bodyPr/>
        <a:lstStyle/>
        <a:p>
          <a:endParaRPr lang="pt-BR"/>
        </a:p>
      </dgm:t>
    </dgm:pt>
    <dgm:pt modelId="{5806721C-B915-4841-A879-84E934D40781}" type="sibTrans" cxnId="{BFC34EF8-B608-4035-935E-923C0BDCFFE7}">
      <dgm:prSet/>
      <dgm:spPr/>
      <dgm:t>
        <a:bodyPr/>
        <a:lstStyle/>
        <a:p>
          <a:endParaRPr lang="pt-BR"/>
        </a:p>
      </dgm:t>
    </dgm:pt>
    <dgm:pt modelId="{503D82E1-A082-4E38-8404-FAE4E9DB636E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Organizações Socioambientais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F71C6C7-7F4F-4125-9AC8-35F21817FEDC}" type="parTrans" cxnId="{DC4A0B12-3AD3-4740-9A8D-8B757C064EE3}">
      <dgm:prSet/>
      <dgm:spPr/>
      <dgm:t>
        <a:bodyPr/>
        <a:lstStyle/>
        <a:p>
          <a:endParaRPr lang="pt-BR"/>
        </a:p>
      </dgm:t>
    </dgm:pt>
    <dgm:pt modelId="{BFEE52AC-BA0C-43B5-B62B-8D06DB777A66}" type="sibTrans" cxnId="{DC4A0B12-3AD3-4740-9A8D-8B757C064EE3}">
      <dgm:prSet/>
      <dgm:spPr/>
      <dgm:t>
        <a:bodyPr/>
        <a:lstStyle/>
        <a:p>
          <a:endParaRPr lang="pt-BR"/>
        </a:p>
      </dgm:t>
    </dgm:pt>
    <dgm:pt modelId="{8FCDB6F8-680C-459E-A4BC-830A66BF734B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2400" b="1" dirty="0" smtClean="0">
              <a:solidFill>
                <a:srgbClr val="FF0000"/>
              </a:solidFill>
            </a:rPr>
            <a:t>2. </a:t>
          </a:r>
          <a:r>
            <a: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Integração curricular e Controle de qualidade</a:t>
          </a:r>
          <a:endParaRPr lang="pt-BR" sz="2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5C3694-6C1A-4622-A07E-84040E3B7C3B}" type="parTrans" cxnId="{E2C2CB78-713A-4B5F-8353-AB68485F1ADD}">
      <dgm:prSet/>
      <dgm:spPr/>
      <dgm:t>
        <a:bodyPr/>
        <a:lstStyle/>
        <a:p>
          <a:endParaRPr lang="pt-BR"/>
        </a:p>
      </dgm:t>
    </dgm:pt>
    <dgm:pt modelId="{5CE38A86-E79A-467C-802E-E1C42C67E200}" type="sibTrans" cxnId="{E2C2CB78-713A-4B5F-8353-AB68485F1ADD}">
      <dgm:prSet/>
      <dgm:spPr/>
      <dgm:t>
        <a:bodyPr/>
        <a:lstStyle/>
        <a:p>
          <a:endParaRPr lang="pt-BR"/>
        </a:p>
      </dgm:t>
    </dgm:pt>
    <dgm:pt modelId="{D1C9B637-EBDA-4120-AD4B-1472F1D4EFAA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Desenvolvimento currículo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4FF4EEE-038D-4334-8E39-ECCBEB2F0421}" type="parTrans" cxnId="{DF7BEC1F-4670-4BB2-A7DD-B030209205D2}">
      <dgm:prSet/>
      <dgm:spPr/>
      <dgm:t>
        <a:bodyPr/>
        <a:lstStyle/>
        <a:p>
          <a:endParaRPr lang="pt-BR"/>
        </a:p>
      </dgm:t>
    </dgm:pt>
    <dgm:pt modelId="{02BD4B94-0869-4E8D-B3AC-4113C8EFDFF2}" type="sibTrans" cxnId="{DF7BEC1F-4670-4BB2-A7DD-B030209205D2}">
      <dgm:prSet/>
      <dgm:spPr/>
      <dgm:t>
        <a:bodyPr/>
        <a:lstStyle/>
        <a:p>
          <a:endParaRPr lang="pt-BR"/>
        </a:p>
      </dgm:t>
    </dgm:pt>
    <dgm:pt modelId="{F15FB1D9-9E64-40ED-A827-15E39E63E532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2400" b="1" dirty="0" smtClean="0">
              <a:solidFill>
                <a:srgbClr val="FF0000"/>
              </a:solidFill>
            </a:rPr>
            <a:t>3. </a:t>
          </a:r>
          <a:r>
            <a:rPr lang="pt-BR" sz="2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Ensino em entidades acadêmicas  periodicamente licenciadas</a:t>
          </a:r>
          <a:endParaRPr lang="pt-BR" sz="2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2FB2A98-4C14-4CDC-BB82-44D2B65FC189}" type="parTrans" cxnId="{C04A76AD-264E-42B6-BCE4-C7690289A882}">
      <dgm:prSet/>
      <dgm:spPr/>
      <dgm:t>
        <a:bodyPr/>
        <a:lstStyle/>
        <a:p>
          <a:endParaRPr lang="pt-BR"/>
        </a:p>
      </dgm:t>
    </dgm:pt>
    <dgm:pt modelId="{1F647F82-40BD-41E2-8024-F0C75B406559}" type="sibTrans" cxnId="{C04A76AD-264E-42B6-BCE4-C7690289A882}">
      <dgm:prSet/>
      <dgm:spPr/>
      <dgm:t>
        <a:bodyPr/>
        <a:lstStyle/>
        <a:p>
          <a:endParaRPr lang="pt-BR"/>
        </a:p>
      </dgm:t>
    </dgm:pt>
    <dgm:pt modelId="{D688A25D-09A2-45B5-A75D-3C388CD2B066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Brasil/America Latina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C9437D0-8B8B-4BCA-AD40-789C69BC960A}" type="parTrans" cxnId="{26CF9257-4EBB-4483-9E5B-58E74946EB76}">
      <dgm:prSet/>
      <dgm:spPr/>
      <dgm:t>
        <a:bodyPr/>
        <a:lstStyle/>
        <a:p>
          <a:endParaRPr lang="pt-BR"/>
        </a:p>
      </dgm:t>
    </dgm:pt>
    <dgm:pt modelId="{07DBB0FC-CB6C-42A8-890B-195D2D46E9A8}" type="sibTrans" cxnId="{26CF9257-4EBB-4483-9E5B-58E74946EB76}">
      <dgm:prSet/>
      <dgm:spPr/>
      <dgm:t>
        <a:bodyPr/>
        <a:lstStyle/>
        <a:p>
          <a:endParaRPr lang="pt-BR"/>
        </a:p>
      </dgm:t>
    </dgm:pt>
    <dgm:pt modelId="{97584193-0603-4138-BD48-EF8625C65B07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EUA &amp; Europa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B63475F-462E-4714-A27D-876AFFB8F25B}" type="parTrans" cxnId="{B14DC380-02BA-403A-8516-EF9927769AC7}">
      <dgm:prSet/>
      <dgm:spPr/>
      <dgm:t>
        <a:bodyPr/>
        <a:lstStyle/>
        <a:p>
          <a:endParaRPr lang="pt-BR"/>
        </a:p>
      </dgm:t>
    </dgm:pt>
    <dgm:pt modelId="{94E94F63-E993-4F3A-AA04-7A53F53D873B}" type="sibTrans" cxnId="{B14DC380-02BA-403A-8516-EF9927769AC7}">
      <dgm:prSet/>
      <dgm:spPr/>
      <dgm:t>
        <a:bodyPr/>
        <a:lstStyle/>
        <a:p>
          <a:endParaRPr lang="pt-BR"/>
        </a:p>
      </dgm:t>
    </dgm:pt>
    <dgm:pt modelId="{0031FC93-7B58-4B38-B772-85394834A785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Licenciamento ensino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AD085D3-DAEB-4931-935A-480F240B2CEA}" type="parTrans" cxnId="{13C3AFD6-75B6-423C-9CCB-2EB54D6B8A9A}">
      <dgm:prSet/>
      <dgm:spPr/>
      <dgm:t>
        <a:bodyPr/>
        <a:lstStyle/>
        <a:p>
          <a:endParaRPr lang="pt-BR"/>
        </a:p>
      </dgm:t>
    </dgm:pt>
    <dgm:pt modelId="{85E8C178-975C-4988-83B7-773B90F6A9DF}" type="sibTrans" cxnId="{13C3AFD6-75B6-423C-9CCB-2EB54D6B8A9A}">
      <dgm:prSet/>
      <dgm:spPr/>
      <dgm:t>
        <a:bodyPr/>
        <a:lstStyle/>
        <a:p>
          <a:endParaRPr lang="pt-BR"/>
        </a:p>
      </dgm:t>
    </dgm:pt>
    <dgm:pt modelId="{E7088995-CE31-4494-9054-F452B61D7173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Franchising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69506A7-EC37-47C1-985D-0E0E58252F86}" type="parTrans" cxnId="{C000C81B-9F01-4496-BB1F-9B45160CC436}">
      <dgm:prSet/>
      <dgm:spPr/>
      <dgm:t>
        <a:bodyPr/>
        <a:lstStyle/>
        <a:p>
          <a:endParaRPr lang="pt-BR"/>
        </a:p>
      </dgm:t>
    </dgm:pt>
    <dgm:pt modelId="{E4F86456-0D17-45DF-9F5D-F536F992815D}" type="sibTrans" cxnId="{C000C81B-9F01-4496-BB1F-9B45160CC436}">
      <dgm:prSet/>
      <dgm:spPr/>
      <dgm:t>
        <a:bodyPr/>
        <a:lstStyle/>
        <a:p>
          <a:endParaRPr lang="pt-BR"/>
        </a:p>
      </dgm:t>
    </dgm:pt>
    <dgm:pt modelId="{E51F6B93-BA70-40D6-AB80-8E201984133E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Industria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608B1DB-D5C0-4186-9491-704EDCCA4BCC}" type="parTrans" cxnId="{9BC1EA1F-14D7-437E-9D38-D85639D4EDAF}">
      <dgm:prSet/>
      <dgm:spPr/>
      <dgm:t>
        <a:bodyPr/>
        <a:lstStyle/>
        <a:p>
          <a:endParaRPr lang="pt-BR"/>
        </a:p>
      </dgm:t>
    </dgm:pt>
    <dgm:pt modelId="{85C426D0-854F-4ABE-9FDC-DE790F69CF3E}" type="sibTrans" cxnId="{9BC1EA1F-14D7-437E-9D38-D85639D4EDAF}">
      <dgm:prSet/>
      <dgm:spPr/>
      <dgm:t>
        <a:bodyPr/>
        <a:lstStyle/>
        <a:p>
          <a:endParaRPr lang="pt-BR"/>
        </a:p>
      </dgm:t>
    </dgm:pt>
    <dgm:pt modelId="{467080B9-E5F5-4A04-B97B-712719C47B45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“</a:t>
          </a:r>
          <a:r>
            <a:rPr lang="pt-BR" sz="18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Think</a:t>
          </a:r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pt-BR" sz="18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tanks</a:t>
          </a:r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”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525EEE0-B258-4D65-B4CF-DB3E745575E4}" type="parTrans" cxnId="{ABFB7C1A-FCEC-4E97-B49A-31DA0F430E95}">
      <dgm:prSet/>
      <dgm:spPr/>
      <dgm:t>
        <a:bodyPr/>
        <a:lstStyle/>
        <a:p>
          <a:endParaRPr lang="pt-BR"/>
        </a:p>
      </dgm:t>
    </dgm:pt>
    <dgm:pt modelId="{870354EB-A6D7-4760-9F79-F58BF138B8BA}" type="sibTrans" cxnId="{ABFB7C1A-FCEC-4E97-B49A-31DA0F430E95}">
      <dgm:prSet/>
      <dgm:spPr/>
      <dgm:t>
        <a:bodyPr/>
        <a:lstStyle/>
        <a:p>
          <a:endParaRPr lang="pt-BR"/>
        </a:p>
      </dgm:t>
    </dgm:pt>
    <dgm:pt modelId="{F34D764F-8142-4B68-85D8-4B31AE0AA15F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Ásia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4C1776F-8677-4F7A-AEA6-F07751E2FADF}" type="parTrans" cxnId="{48643A9C-7E71-45E8-807F-FE7735793DB5}">
      <dgm:prSet/>
      <dgm:spPr/>
      <dgm:t>
        <a:bodyPr/>
        <a:lstStyle/>
        <a:p>
          <a:endParaRPr lang="pt-BR"/>
        </a:p>
      </dgm:t>
    </dgm:pt>
    <dgm:pt modelId="{FFB13608-96DB-4919-80D7-F4FC59A47837}" type="sibTrans" cxnId="{48643A9C-7E71-45E8-807F-FE7735793DB5}">
      <dgm:prSet/>
      <dgm:spPr/>
      <dgm:t>
        <a:bodyPr/>
        <a:lstStyle/>
        <a:p>
          <a:endParaRPr lang="pt-BR"/>
        </a:p>
      </dgm:t>
    </dgm:pt>
    <dgm:pt modelId="{EE13EF21-519D-40C7-9F1F-3BF0AE7666E6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Africa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D806315-CBAC-4963-8915-6651C7B098A6}" type="parTrans" cxnId="{84927A40-73FA-4F2C-BC9D-E5C98627EB21}">
      <dgm:prSet/>
      <dgm:spPr/>
      <dgm:t>
        <a:bodyPr/>
        <a:lstStyle/>
        <a:p>
          <a:endParaRPr lang="pt-BR"/>
        </a:p>
      </dgm:t>
    </dgm:pt>
    <dgm:pt modelId="{A63CA758-6EE2-45E9-AD87-BDCACF099F3C}" type="sibTrans" cxnId="{84927A40-73FA-4F2C-BC9D-E5C98627EB21}">
      <dgm:prSet/>
      <dgm:spPr/>
      <dgm:t>
        <a:bodyPr/>
        <a:lstStyle/>
        <a:p>
          <a:endParaRPr lang="pt-BR"/>
        </a:p>
      </dgm:t>
    </dgm:pt>
    <dgm:pt modelId="{A351F5FC-D638-4D71-BA30-71BFFF8CEAE4}">
      <dgm:prSet phldrT="[Text]" custT="1"/>
      <dgm:spPr>
        <a:solidFill>
          <a:schemeClr val="bg1"/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pt-BR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Setor  Primário</a:t>
          </a:r>
          <a:endParaRPr lang="pt-BR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C41A17A-93BF-4580-9828-1167A558A13A}" type="parTrans" cxnId="{775A8792-FEA5-49F2-9833-1C1739B94834}">
      <dgm:prSet/>
      <dgm:spPr/>
    </dgm:pt>
    <dgm:pt modelId="{BD509C02-E3B1-46A0-B778-8B666E804097}" type="sibTrans" cxnId="{775A8792-FEA5-49F2-9833-1C1739B94834}">
      <dgm:prSet/>
      <dgm:spPr/>
    </dgm:pt>
    <dgm:pt modelId="{A3122E5F-02D9-4764-8F30-B282FADF3BF1}" type="pres">
      <dgm:prSet presAssocID="{A18F2762-0AE9-4959-9953-541EFDBC85E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B6A3212-6EE1-449C-A57B-D29C7B49439B}" type="pres">
      <dgm:prSet presAssocID="{E50C87C4-A41D-40AB-8DB1-164D676C8E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208759-1B0D-4398-9EC5-43D9C94681AC}" type="pres">
      <dgm:prSet presAssocID="{87003550-9107-49C8-91E4-C9F0A79638B0}" presName="sibTrans" presStyleCnt="0"/>
      <dgm:spPr/>
    </dgm:pt>
    <dgm:pt modelId="{FDE0C774-0475-4491-8BD4-589AE9819658}" type="pres">
      <dgm:prSet presAssocID="{8FCDB6F8-680C-459E-A4BC-830A66BF734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CB7235-875B-4082-8387-68A67BCEEE3C}" type="pres">
      <dgm:prSet presAssocID="{5CE38A86-E79A-467C-802E-E1C42C67E200}" presName="sibTrans" presStyleCnt="0"/>
      <dgm:spPr/>
    </dgm:pt>
    <dgm:pt modelId="{8DE9E28D-BB83-453B-BB55-99DC6826670F}" type="pres">
      <dgm:prSet presAssocID="{F15FB1D9-9E64-40ED-A827-15E39E63E53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A8BDBB8-5AA5-8843-8AC5-4A916E0EE3CD}" type="presOf" srcId="{E51F6B93-BA70-40D6-AB80-8E201984133E}" destId="{FB6A3212-6EE1-449C-A57B-D29C7B49439B}" srcOrd="0" destOrd="3" presId="urn:microsoft.com/office/officeart/2005/8/layout/hList6"/>
    <dgm:cxn modelId="{9BC1EA1F-14D7-437E-9D38-D85639D4EDAF}" srcId="{E50C87C4-A41D-40AB-8DB1-164D676C8E60}" destId="{E51F6B93-BA70-40D6-AB80-8E201984133E}" srcOrd="2" destOrd="0" parTransId="{E608B1DB-D5C0-4186-9491-704EDCCA4BCC}" sibTransId="{85C426D0-854F-4ABE-9FDC-DE790F69CF3E}"/>
    <dgm:cxn modelId="{568768F4-3E6B-D042-AF86-0BC58A1C0D97}" type="presOf" srcId="{A18F2762-0AE9-4959-9953-541EFDBC85E0}" destId="{A3122E5F-02D9-4764-8F30-B282FADF3BF1}" srcOrd="0" destOrd="0" presId="urn:microsoft.com/office/officeart/2005/8/layout/hList6"/>
    <dgm:cxn modelId="{8098B74C-CBD8-FD41-B658-1BC9D1D9E12C}" type="presOf" srcId="{8FCDB6F8-680C-459E-A4BC-830A66BF734B}" destId="{FDE0C774-0475-4491-8BD4-589AE9819658}" srcOrd="0" destOrd="0" presId="urn:microsoft.com/office/officeart/2005/8/layout/hList6"/>
    <dgm:cxn modelId="{B996D650-20C8-1647-9E6A-24C8BD700BF0}" type="presOf" srcId="{920B8A22-4295-480A-9ACE-1B1CB0CFFD7D}" destId="{FB6A3212-6EE1-449C-A57B-D29C7B49439B}" srcOrd="0" destOrd="1" presId="urn:microsoft.com/office/officeart/2005/8/layout/hList6"/>
    <dgm:cxn modelId="{BFC34EF8-B608-4035-935E-923C0BDCFFE7}" srcId="{E50C87C4-A41D-40AB-8DB1-164D676C8E60}" destId="{920B8A22-4295-480A-9ACE-1B1CB0CFFD7D}" srcOrd="0" destOrd="0" parTransId="{EA860E77-5CE8-4AD5-A524-A46A914DC7EB}" sibTransId="{5806721C-B915-4841-A879-84E934D40781}"/>
    <dgm:cxn modelId="{18E1D52F-7D2E-7A4A-8268-45B44B78C5E1}" type="presOf" srcId="{467080B9-E5F5-4A04-B97B-712719C47B45}" destId="{FB6A3212-6EE1-449C-A57B-D29C7B49439B}" srcOrd="0" destOrd="4" presId="urn:microsoft.com/office/officeart/2005/8/layout/hList6"/>
    <dgm:cxn modelId="{595C0D2A-A26D-464B-8368-1EDC7717F6A0}" type="presOf" srcId="{A351F5FC-D638-4D71-BA30-71BFFF8CEAE4}" destId="{FB6A3212-6EE1-449C-A57B-D29C7B49439B}" srcOrd="0" destOrd="2" presId="urn:microsoft.com/office/officeart/2005/8/layout/hList6"/>
    <dgm:cxn modelId="{F362432E-BF7A-7D4A-B3D6-22B81DC984C7}" type="presOf" srcId="{97584193-0603-4138-BD48-EF8625C65B07}" destId="{8DE9E28D-BB83-453B-BB55-99DC6826670F}" srcOrd="0" destOrd="2" presId="urn:microsoft.com/office/officeart/2005/8/layout/hList6"/>
    <dgm:cxn modelId="{DF7BEC1F-4670-4BB2-A7DD-B030209205D2}" srcId="{8FCDB6F8-680C-459E-A4BC-830A66BF734B}" destId="{D1C9B637-EBDA-4120-AD4B-1472F1D4EFAA}" srcOrd="0" destOrd="0" parTransId="{E4FF4EEE-038D-4334-8E39-ECCBEB2F0421}" sibTransId="{02BD4B94-0869-4E8D-B3AC-4113C8EFDFF2}"/>
    <dgm:cxn modelId="{F4680FEE-4BEE-4D12-A8E0-F16F3336B614}" srcId="{A18F2762-0AE9-4959-9953-541EFDBC85E0}" destId="{E50C87C4-A41D-40AB-8DB1-164D676C8E60}" srcOrd="0" destOrd="0" parTransId="{852AF70F-481C-425C-8D73-A88A18120191}" sibTransId="{87003550-9107-49C8-91E4-C9F0A79638B0}"/>
    <dgm:cxn modelId="{C000C81B-9F01-4496-BB1F-9B45160CC436}" srcId="{8FCDB6F8-680C-459E-A4BC-830A66BF734B}" destId="{E7088995-CE31-4494-9054-F452B61D7173}" srcOrd="1" destOrd="0" parTransId="{269506A7-EC37-47C1-985D-0E0E58252F86}" sibTransId="{E4F86456-0D17-45DF-9F5D-F536F992815D}"/>
    <dgm:cxn modelId="{3A05A0E3-802D-5E40-A253-BFF1AEEFD9CE}" type="presOf" srcId="{0031FC93-7B58-4B38-B772-85394834A785}" destId="{FDE0C774-0475-4491-8BD4-589AE9819658}" srcOrd="0" destOrd="3" presId="urn:microsoft.com/office/officeart/2005/8/layout/hList6"/>
    <dgm:cxn modelId="{C04A76AD-264E-42B6-BCE4-C7690289A882}" srcId="{A18F2762-0AE9-4959-9953-541EFDBC85E0}" destId="{F15FB1D9-9E64-40ED-A827-15E39E63E532}" srcOrd="2" destOrd="0" parTransId="{92FB2A98-4C14-4CDC-BB82-44D2B65FC189}" sibTransId="{1F647F82-40BD-41E2-8024-F0C75B406559}"/>
    <dgm:cxn modelId="{26CF9257-4EBB-4483-9E5B-58E74946EB76}" srcId="{F15FB1D9-9E64-40ED-A827-15E39E63E532}" destId="{D688A25D-09A2-45B5-A75D-3C388CD2B066}" srcOrd="0" destOrd="0" parTransId="{7C9437D0-8B8B-4BCA-AD40-789C69BC960A}" sibTransId="{07DBB0FC-CB6C-42A8-890B-195D2D46E9A8}"/>
    <dgm:cxn modelId="{775A8792-FEA5-49F2-9833-1C1739B94834}" srcId="{E50C87C4-A41D-40AB-8DB1-164D676C8E60}" destId="{A351F5FC-D638-4D71-BA30-71BFFF8CEAE4}" srcOrd="1" destOrd="0" parTransId="{AC41A17A-93BF-4580-9828-1167A558A13A}" sibTransId="{BD509C02-E3B1-46A0-B778-8B666E804097}"/>
    <dgm:cxn modelId="{DC4A0B12-3AD3-4740-9A8D-8B757C064EE3}" srcId="{E50C87C4-A41D-40AB-8DB1-164D676C8E60}" destId="{503D82E1-A082-4E38-8404-FAE4E9DB636E}" srcOrd="4" destOrd="0" parTransId="{8F71C6C7-7F4F-4125-9AC8-35F21817FEDC}" sibTransId="{BFEE52AC-BA0C-43B5-B62B-8D06DB777A66}"/>
    <dgm:cxn modelId="{B14DC380-02BA-403A-8516-EF9927769AC7}" srcId="{F15FB1D9-9E64-40ED-A827-15E39E63E532}" destId="{97584193-0603-4138-BD48-EF8625C65B07}" srcOrd="1" destOrd="0" parTransId="{4B63475F-462E-4714-A27D-876AFFB8F25B}" sibTransId="{94E94F63-E993-4F3A-AA04-7A53F53D873B}"/>
    <dgm:cxn modelId="{70A4C02D-0289-2841-BECF-DDEE0BB5D35B}" type="presOf" srcId="{E7088995-CE31-4494-9054-F452B61D7173}" destId="{FDE0C774-0475-4491-8BD4-589AE9819658}" srcOrd="0" destOrd="2" presId="urn:microsoft.com/office/officeart/2005/8/layout/hList6"/>
    <dgm:cxn modelId="{88C94F05-AB5F-E341-9D72-67CFDEC8C56F}" type="presOf" srcId="{D1C9B637-EBDA-4120-AD4B-1472F1D4EFAA}" destId="{FDE0C774-0475-4491-8BD4-589AE9819658}" srcOrd="0" destOrd="1" presId="urn:microsoft.com/office/officeart/2005/8/layout/hList6"/>
    <dgm:cxn modelId="{C2507FCC-C18B-F84B-A074-D484E3C7DDB2}" type="presOf" srcId="{EE13EF21-519D-40C7-9F1F-3BF0AE7666E6}" destId="{8DE9E28D-BB83-453B-BB55-99DC6826670F}" srcOrd="0" destOrd="4" presId="urn:microsoft.com/office/officeart/2005/8/layout/hList6"/>
    <dgm:cxn modelId="{193BBD2A-30D5-2B4B-90AA-AD32BFC7DBDF}" type="presOf" srcId="{503D82E1-A082-4E38-8404-FAE4E9DB636E}" destId="{FB6A3212-6EE1-449C-A57B-D29C7B49439B}" srcOrd="0" destOrd="5" presId="urn:microsoft.com/office/officeart/2005/8/layout/hList6"/>
    <dgm:cxn modelId="{ABFB7C1A-FCEC-4E97-B49A-31DA0F430E95}" srcId="{E50C87C4-A41D-40AB-8DB1-164D676C8E60}" destId="{467080B9-E5F5-4A04-B97B-712719C47B45}" srcOrd="3" destOrd="0" parTransId="{2525EEE0-B258-4D65-B4CF-DB3E745575E4}" sibTransId="{870354EB-A6D7-4760-9F79-F58BF138B8BA}"/>
    <dgm:cxn modelId="{FE938DC3-22C4-CC48-AD95-E9D805A89155}" type="presOf" srcId="{D688A25D-09A2-45B5-A75D-3C388CD2B066}" destId="{8DE9E28D-BB83-453B-BB55-99DC6826670F}" srcOrd="0" destOrd="1" presId="urn:microsoft.com/office/officeart/2005/8/layout/hList6"/>
    <dgm:cxn modelId="{376C0970-AF75-6147-9FC9-2D68A8E7395B}" type="presOf" srcId="{E50C87C4-A41D-40AB-8DB1-164D676C8E60}" destId="{FB6A3212-6EE1-449C-A57B-D29C7B49439B}" srcOrd="0" destOrd="0" presId="urn:microsoft.com/office/officeart/2005/8/layout/hList6"/>
    <dgm:cxn modelId="{E2C2CB78-713A-4B5F-8353-AB68485F1ADD}" srcId="{A18F2762-0AE9-4959-9953-541EFDBC85E0}" destId="{8FCDB6F8-680C-459E-A4BC-830A66BF734B}" srcOrd="1" destOrd="0" parTransId="{F15C3694-6C1A-4622-A07E-84040E3B7C3B}" sibTransId="{5CE38A86-E79A-467C-802E-E1C42C67E200}"/>
    <dgm:cxn modelId="{ED5F4D23-10A4-EA47-B82F-EAACE9F1E0A2}" type="presOf" srcId="{F34D764F-8142-4B68-85D8-4B31AE0AA15F}" destId="{8DE9E28D-BB83-453B-BB55-99DC6826670F}" srcOrd="0" destOrd="3" presId="urn:microsoft.com/office/officeart/2005/8/layout/hList6"/>
    <dgm:cxn modelId="{53978D73-5472-7B48-8022-B06309CF30E4}" type="presOf" srcId="{F15FB1D9-9E64-40ED-A827-15E39E63E532}" destId="{8DE9E28D-BB83-453B-BB55-99DC6826670F}" srcOrd="0" destOrd="0" presId="urn:microsoft.com/office/officeart/2005/8/layout/hList6"/>
    <dgm:cxn modelId="{13C3AFD6-75B6-423C-9CCB-2EB54D6B8A9A}" srcId="{8FCDB6F8-680C-459E-A4BC-830A66BF734B}" destId="{0031FC93-7B58-4B38-B772-85394834A785}" srcOrd="2" destOrd="0" parTransId="{EAD085D3-DAEB-4931-935A-480F240B2CEA}" sibTransId="{85E8C178-975C-4988-83B7-773B90F6A9DF}"/>
    <dgm:cxn modelId="{84927A40-73FA-4F2C-BC9D-E5C98627EB21}" srcId="{F15FB1D9-9E64-40ED-A827-15E39E63E532}" destId="{EE13EF21-519D-40C7-9F1F-3BF0AE7666E6}" srcOrd="3" destOrd="0" parTransId="{DD806315-CBAC-4963-8915-6651C7B098A6}" sibTransId="{A63CA758-6EE2-45E9-AD87-BDCACF099F3C}"/>
    <dgm:cxn modelId="{48643A9C-7E71-45E8-807F-FE7735793DB5}" srcId="{F15FB1D9-9E64-40ED-A827-15E39E63E532}" destId="{F34D764F-8142-4B68-85D8-4B31AE0AA15F}" srcOrd="2" destOrd="0" parTransId="{64C1776F-8677-4F7A-AEA6-F07751E2FADF}" sibTransId="{FFB13608-96DB-4919-80D7-F4FC59A47837}"/>
    <dgm:cxn modelId="{AF24BB9C-0B4E-764C-9847-90D011F96DE7}" type="presParOf" srcId="{A3122E5F-02D9-4764-8F30-B282FADF3BF1}" destId="{FB6A3212-6EE1-449C-A57B-D29C7B49439B}" srcOrd="0" destOrd="0" presId="urn:microsoft.com/office/officeart/2005/8/layout/hList6"/>
    <dgm:cxn modelId="{2DCDCC91-C493-4146-9545-744A48CDA0A7}" type="presParOf" srcId="{A3122E5F-02D9-4764-8F30-B282FADF3BF1}" destId="{FD208759-1B0D-4398-9EC5-43D9C94681AC}" srcOrd="1" destOrd="0" presId="urn:microsoft.com/office/officeart/2005/8/layout/hList6"/>
    <dgm:cxn modelId="{0E946C45-C429-B04F-9A9B-58D893FDE705}" type="presParOf" srcId="{A3122E5F-02D9-4764-8F30-B282FADF3BF1}" destId="{FDE0C774-0475-4491-8BD4-589AE9819658}" srcOrd="2" destOrd="0" presId="urn:microsoft.com/office/officeart/2005/8/layout/hList6"/>
    <dgm:cxn modelId="{63477DDE-74F8-5845-B612-DE040DBE5FA7}" type="presParOf" srcId="{A3122E5F-02D9-4764-8F30-B282FADF3BF1}" destId="{26CB7235-875B-4082-8387-68A67BCEEE3C}" srcOrd="3" destOrd="0" presId="urn:microsoft.com/office/officeart/2005/8/layout/hList6"/>
    <dgm:cxn modelId="{4EF1EA7A-94CF-6849-953D-F8CABF9E2A20}" type="presParOf" srcId="{A3122E5F-02D9-4764-8F30-B282FADF3BF1}" destId="{8DE9E28D-BB83-453B-BB55-99DC6826670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24438-E105-4429-A665-9505D7E5B0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96E7664-3CA1-4F87-8E76-70B4A213F560}">
      <dgm:prSet phldrT="[Text]" custT="1"/>
      <dgm:spPr>
        <a:solidFill>
          <a:schemeClr val="bg1"/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Aproveitando estruturas Internet, “Intercontinental </a:t>
          </a:r>
          <a:r>
            <a:rPr lang="pt-BR" sz="2000" b="1" dirty="0" err="1" smtClean="0">
              <a:solidFill>
                <a:schemeClr val="tx1"/>
              </a:solidFill>
            </a:rPr>
            <a:t>Academy</a:t>
          </a:r>
          <a:r>
            <a:rPr lang="pt-BR" sz="2000" b="1" dirty="0" smtClean="0">
              <a:solidFill>
                <a:schemeClr val="tx1"/>
              </a:solidFill>
            </a:rPr>
            <a:t>”, combinando ensino direto, e treinamento a distancia</a:t>
          </a:r>
          <a:endParaRPr lang="pt-BR" sz="2000" b="1" dirty="0">
            <a:solidFill>
              <a:schemeClr val="tx1"/>
            </a:solidFill>
          </a:endParaRPr>
        </a:p>
      </dgm:t>
    </dgm:pt>
    <dgm:pt modelId="{0A59CDC1-F36E-4774-82E2-B23DE91DBE4F}" type="parTrans" cxnId="{2532986D-CE32-4CC5-AB25-00B55C47108C}">
      <dgm:prSet/>
      <dgm:spPr/>
      <dgm:t>
        <a:bodyPr/>
        <a:lstStyle/>
        <a:p>
          <a:endParaRPr lang="pt-BR"/>
        </a:p>
      </dgm:t>
    </dgm:pt>
    <dgm:pt modelId="{0171A52F-5AAB-40B0-BE58-248213F46AA5}" type="sibTrans" cxnId="{2532986D-CE32-4CC5-AB25-00B55C47108C}">
      <dgm:prSet/>
      <dgm:spPr/>
      <dgm:t>
        <a:bodyPr/>
        <a:lstStyle/>
        <a:p>
          <a:endParaRPr lang="pt-BR"/>
        </a:p>
      </dgm:t>
    </dgm:pt>
    <dgm:pt modelId="{56377A79-68A3-4AA2-B054-42D480A31205}">
      <dgm:prSet phldrT="[Text]" custT="1"/>
      <dgm:spPr>
        <a:solidFill>
          <a:schemeClr val="bg1"/>
        </a:solidFill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Integrando feedback , novos resultados de pesquisa,  aulas filmadas, desdobramentos em oportunidades de mercado,  etc.</a:t>
          </a:r>
          <a:endParaRPr lang="pt-BR" sz="2000" b="1" dirty="0">
            <a:solidFill>
              <a:schemeClr val="tx1"/>
            </a:solidFill>
          </a:endParaRPr>
        </a:p>
      </dgm:t>
    </dgm:pt>
    <dgm:pt modelId="{502797CD-4C28-444F-B06D-D937B09CADA7}" type="parTrans" cxnId="{67CCB7A5-5C4D-4FA3-B0FD-4AF524B8CA9B}">
      <dgm:prSet/>
      <dgm:spPr/>
      <dgm:t>
        <a:bodyPr/>
        <a:lstStyle/>
        <a:p>
          <a:endParaRPr lang="pt-BR"/>
        </a:p>
      </dgm:t>
    </dgm:pt>
    <dgm:pt modelId="{851FEAB6-DBA2-4383-B908-26334695916A}" type="sibTrans" cxnId="{67CCB7A5-5C4D-4FA3-B0FD-4AF524B8CA9B}">
      <dgm:prSet/>
      <dgm:spPr/>
      <dgm:t>
        <a:bodyPr/>
        <a:lstStyle/>
        <a:p>
          <a:endParaRPr lang="pt-BR"/>
        </a:p>
      </dgm:t>
    </dgm:pt>
    <dgm:pt modelId="{BF1F97E2-E4EE-4B9D-95B1-5EABE07520BA}">
      <dgm:prSet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“Dando aula” em rede acadêmica, desde que haja currículo e gestão integrados, e controle de qualidade</a:t>
          </a:r>
        </a:p>
      </dgm:t>
    </dgm:pt>
    <dgm:pt modelId="{EAC0F69B-AA77-4339-9A99-EAF83496AA80}" type="parTrans" cxnId="{54D86DC9-3D30-4D78-8184-2438AB8BCF29}">
      <dgm:prSet/>
      <dgm:spPr/>
      <dgm:t>
        <a:bodyPr/>
        <a:lstStyle/>
        <a:p>
          <a:endParaRPr lang="pt-BR"/>
        </a:p>
      </dgm:t>
    </dgm:pt>
    <dgm:pt modelId="{D22A6C37-9A47-428F-B8E8-BBD9493E0B93}" type="sibTrans" cxnId="{54D86DC9-3D30-4D78-8184-2438AB8BCF29}">
      <dgm:prSet/>
      <dgm:spPr/>
      <dgm:t>
        <a:bodyPr/>
        <a:lstStyle/>
        <a:p>
          <a:endParaRPr lang="pt-BR"/>
        </a:p>
      </dgm:t>
    </dgm:pt>
    <dgm:pt modelId="{55450FB2-0129-4D7F-9176-0C7E020900BD}" type="pres">
      <dgm:prSet presAssocID="{C1C24438-E105-4429-A665-9505D7E5B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A5FA4F-DD07-4569-A075-EB0667984EAF}" type="pres">
      <dgm:prSet presAssocID="{196E7664-3CA1-4F87-8E76-70B4A213F560}" presName="parentLin" presStyleCnt="0"/>
      <dgm:spPr/>
    </dgm:pt>
    <dgm:pt modelId="{C86D8432-BD61-4154-8F42-9313325A9BA7}" type="pres">
      <dgm:prSet presAssocID="{196E7664-3CA1-4F87-8E76-70B4A213F560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D4EB3290-9F5E-4F5B-A372-5A2BB10AB3FD}" type="pres">
      <dgm:prSet presAssocID="{196E7664-3CA1-4F87-8E76-70B4A213F560}" presName="parentText" presStyleLbl="node1" presStyleIdx="0" presStyleCnt="3" custScaleX="193500" custScaleY="265630" custLinFactNeighborX="328" custLinFactNeighborY="3636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D55D79-93EE-47F7-A253-B26CD3CCD7BA}" type="pres">
      <dgm:prSet presAssocID="{196E7664-3CA1-4F87-8E76-70B4A213F560}" presName="negativeSpace" presStyleCnt="0"/>
      <dgm:spPr/>
    </dgm:pt>
    <dgm:pt modelId="{1441F6EA-85BA-4370-A6F8-916DE4C7BEC9}" type="pres">
      <dgm:prSet presAssocID="{196E7664-3CA1-4F87-8E76-70B4A213F560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D8A17408-E1FB-4DDD-81D7-EC573B80E7F7}" type="pres">
      <dgm:prSet presAssocID="{0171A52F-5AAB-40B0-BE58-248213F46AA5}" presName="spaceBetweenRectangles" presStyleCnt="0"/>
      <dgm:spPr/>
    </dgm:pt>
    <dgm:pt modelId="{2B88CEF8-35B5-42C2-B81A-BD5EDED36CC3}" type="pres">
      <dgm:prSet presAssocID="{BF1F97E2-E4EE-4B9D-95B1-5EABE07520BA}" presName="parentLin" presStyleCnt="0"/>
      <dgm:spPr/>
    </dgm:pt>
    <dgm:pt modelId="{ECADA732-C6D3-45CB-9487-142B3A0F3EA5}" type="pres">
      <dgm:prSet presAssocID="{BF1F97E2-E4EE-4B9D-95B1-5EABE07520BA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57EE2226-2B16-4EE9-9FF5-2D9466C959C3}" type="pres">
      <dgm:prSet presAssocID="{BF1F97E2-E4EE-4B9D-95B1-5EABE07520BA}" presName="parentText" presStyleLbl="node1" presStyleIdx="1" presStyleCnt="3" custScaleX="157296" custScaleY="17627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B852386-6D1F-4D0D-B4E7-A622AA116A47}" type="pres">
      <dgm:prSet presAssocID="{BF1F97E2-E4EE-4B9D-95B1-5EABE07520BA}" presName="negativeSpace" presStyleCnt="0"/>
      <dgm:spPr/>
    </dgm:pt>
    <dgm:pt modelId="{75B3807E-4FDF-4F4A-9C9D-DD97CC9DAFFE}" type="pres">
      <dgm:prSet presAssocID="{BF1F97E2-E4EE-4B9D-95B1-5EABE07520BA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F1713C40-9F0A-4E92-A040-D6A81576B9E9}" type="pres">
      <dgm:prSet presAssocID="{D22A6C37-9A47-428F-B8E8-BBD9493E0B93}" presName="spaceBetweenRectangles" presStyleCnt="0"/>
      <dgm:spPr/>
    </dgm:pt>
    <dgm:pt modelId="{C681DA68-E9C2-4B92-A61D-0CABDC9AD184}" type="pres">
      <dgm:prSet presAssocID="{56377A79-68A3-4AA2-B054-42D480A31205}" presName="parentLin" presStyleCnt="0"/>
      <dgm:spPr/>
    </dgm:pt>
    <dgm:pt modelId="{1BE54A32-06EC-4C49-B7AB-31948A746C8B}" type="pres">
      <dgm:prSet presAssocID="{56377A79-68A3-4AA2-B054-42D480A31205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C067A0FC-88A1-49E6-9878-BFBAFDB07C64}" type="pres">
      <dgm:prSet presAssocID="{56377A79-68A3-4AA2-B054-42D480A31205}" presName="parentText" presStyleLbl="node1" presStyleIdx="2" presStyleCnt="3" custScaleX="150037" custScaleY="1923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ED247D-87D2-4755-917E-711EC891EA54}" type="pres">
      <dgm:prSet presAssocID="{56377A79-68A3-4AA2-B054-42D480A31205}" presName="negativeSpace" presStyleCnt="0"/>
      <dgm:spPr/>
    </dgm:pt>
    <dgm:pt modelId="{17F34B83-1D25-4056-97C1-6BC14A260CBB}" type="pres">
      <dgm:prSet presAssocID="{56377A79-68A3-4AA2-B054-42D480A31205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</dgm:ptLst>
  <dgm:cxnLst>
    <dgm:cxn modelId="{54D86DC9-3D30-4D78-8184-2438AB8BCF29}" srcId="{C1C24438-E105-4429-A665-9505D7E5B097}" destId="{BF1F97E2-E4EE-4B9D-95B1-5EABE07520BA}" srcOrd="1" destOrd="0" parTransId="{EAC0F69B-AA77-4339-9A99-EAF83496AA80}" sibTransId="{D22A6C37-9A47-428F-B8E8-BBD9493E0B93}"/>
    <dgm:cxn modelId="{9A355F33-DB57-DD41-8CF4-A29866AE774C}" type="presOf" srcId="{196E7664-3CA1-4F87-8E76-70B4A213F560}" destId="{D4EB3290-9F5E-4F5B-A372-5A2BB10AB3FD}" srcOrd="1" destOrd="0" presId="urn:microsoft.com/office/officeart/2005/8/layout/list1"/>
    <dgm:cxn modelId="{A2679DA6-AD67-074E-8EE7-19132F07CAB1}" type="presOf" srcId="{BF1F97E2-E4EE-4B9D-95B1-5EABE07520BA}" destId="{57EE2226-2B16-4EE9-9FF5-2D9466C959C3}" srcOrd="1" destOrd="0" presId="urn:microsoft.com/office/officeart/2005/8/layout/list1"/>
    <dgm:cxn modelId="{2532986D-CE32-4CC5-AB25-00B55C47108C}" srcId="{C1C24438-E105-4429-A665-9505D7E5B097}" destId="{196E7664-3CA1-4F87-8E76-70B4A213F560}" srcOrd="0" destOrd="0" parTransId="{0A59CDC1-F36E-4774-82E2-B23DE91DBE4F}" sibTransId="{0171A52F-5AAB-40B0-BE58-248213F46AA5}"/>
    <dgm:cxn modelId="{5CAFCE1C-B32D-2A4D-9B07-2E094D152B26}" type="presOf" srcId="{56377A79-68A3-4AA2-B054-42D480A31205}" destId="{1BE54A32-06EC-4C49-B7AB-31948A746C8B}" srcOrd="0" destOrd="0" presId="urn:microsoft.com/office/officeart/2005/8/layout/list1"/>
    <dgm:cxn modelId="{1067FAFA-426F-5B44-B0B1-E7445D29EEE9}" type="presOf" srcId="{C1C24438-E105-4429-A665-9505D7E5B097}" destId="{55450FB2-0129-4D7F-9176-0C7E020900BD}" srcOrd="0" destOrd="0" presId="urn:microsoft.com/office/officeart/2005/8/layout/list1"/>
    <dgm:cxn modelId="{CCD53E28-E8A2-AC4D-BF2E-200DA43E31B0}" type="presOf" srcId="{BF1F97E2-E4EE-4B9D-95B1-5EABE07520BA}" destId="{ECADA732-C6D3-45CB-9487-142B3A0F3EA5}" srcOrd="0" destOrd="0" presId="urn:microsoft.com/office/officeart/2005/8/layout/list1"/>
    <dgm:cxn modelId="{55B3940C-A184-5D4C-AEFA-EE60EE9AE4D0}" type="presOf" srcId="{56377A79-68A3-4AA2-B054-42D480A31205}" destId="{C067A0FC-88A1-49E6-9878-BFBAFDB07C64}" srcOrd="1" destOrd="0" presId="urn:microsoft.com/office/officeart/2005/8/layout/list1"/>
    <dgm:cxn modelId="{2F7C386D-F932-8845-9849-302C69970A06}" type="presOf" srcId="{196E7664-3CA1-4F87-8E76-70B4A213F560}" destId="{C86D8432-BD61-4154-8F42-9313325A9BA7}" srcOrd="0" destOrd="0" presId="urn:microsoft.com/office/officeart/2005/8/layout/list1"/>
    <dgm:cxn modelId="{67CCB7A5-5C4D-4FA3-B0FD-4AF524B8CA9B}" srcId="{C1C24438-E105-4429-A665-9505D7E5B097}" destId="{56377A79-68A3-4AA2-B054-42D480A31205}" srcOrd="2" destOrd="0" parTransId="{502797CD-4C28-444F-B06D-D937B09CADA7}" sibTransId="{851FEAB6-DBA2-4383-B908-26334695916A}"/>
    <dgm:cxn modelId="{4B832B3D-1484-A147-AC38-E233343BB111}" type="presParOf" srcId="{55450FB2-0129-4D7F-9176-0C7E020900BD}" destId="{6AA5FA4F-DD07-4569-A075-EB0667984EAF}" srcOrd="0" destOrd="0" presId="urn:microsoft.com/office/officeart/2005/8/layout/list1"/>
    <dgm:cxn modelId="{2995C3D4-35A7-BD47-B765-1E19E5B8A083}" type="presParOf" srcId="{6AA5FA4F-DD07-4569-A075-EB0667984EAF}" destId="{C86D8432-BD61-4154-8F42-9313325A9BA7}" srcOrd="0" destOrd="0" presId="urn:microsoft.com/office/officeart/2005/8/layout/list1"/>
    <dgm:cxn modelId="{B1E1C2A6-B172-D44B-B951-863FC470F1AB}" type="presParOf" srcId="{6AA5FA4F-DD07-4569-A075-EB0667984EAF}" destId="{D4EB3290-9F5E-4F5B-A372-5A2BB10AB3FD}" srcOrd="1" destOrd="0" presId="urn:microsoft.com/office/officeart/2005/8/layout/list1"/>
    <dgm:cxn modelId="{668F3145-A433-6348-ADDA-73BE99B20D83}" type="presParOf" srcId="{55450FB2-0129-4D7F-9176-0C7E020900BD}" destId="{64D55D79-93EE-47F7-A253-B26CD3CCD7BA}" srcOrd="1" destOrd="0" presId="urn:microsoft.com/office/officeart/2005/8/layout/list1"/>
    <dgm:cxn modelId="{8713E994-E6BC-3A47-A5CC-132757FC0277}" type="presParOf" srcId="{55450FB2-0129-4D7F-9176-0C7E020900BD}" destId="{1441F6EA-85BA-4370-A6F8-916DE4C7BEC9}" srcOrd="2" destOrd="0" presId="urn:microsoft.com/office/officeart/2005/8/layout/list1"/>
    <dgm:cxn modelId="{E849805C-CCD3-DD42-A8CB-35E0920DCD29}" type="presParOf" srcId="{55450FB2-0129-4D7F-9176-0C7E020900BD}" destId="{D8A17408-E1FB-4DDD-81D7-EC573B80E7F7}" srcOrd="3" destOrd="0" presId="urn:microsoft.com/office/officeart/2005/8/layout/list1"/>
    <dgm:cxn modelId="{F4D25C61-E01B-C34A-AE7B-47B3F6BA84DA}" type="presParOf" srcId="{55450FB2-0129-4D7F-9176-0C7E020900BD}" destId="{2B88CEF8-35B5-42C2-B81A-BD5EDED36CC3}" srcOrd="4" destOrd="0" presId="urn:microsoft.com/office/officeart/2005/8/layout/list1"/>
    <dgm:cxn modelId="{B9ECC8F8-62EA-9941-9018-3FAE1AFBD9A8}" type="presParOf" srcId="{2B88CEF8-35B5-42C2-B81A-BD5EDED36CC3}" destId="{ECADA732-C6D3-45CB-9487-142B3A0F3EA5}" srcOrd="0" destOrd="0" presId="urn:microsoft.com/office/officeart/2005/8/layout/list1"/>
    <dgm:cxn modelId="{ABDF96C3-DA22-E240-94D8-ABE6B672D0BC}" type="presParOf" srcId="{2B88CEF8-35B5-42C2-B81A-BD5EDED36CC3}" destId="{57EE2226-2B16-4EE9-9FF5-2D9466C959C3}" srcOrd="1" destOrd="0" presId="urn:microsoft.com/office/officeart/2005/8/layout/list1"/>
    <dgm:cxn modelId="{A53A9D5F-4852-C144-ACBB-D30AAD4ADF10}" type="presParOf" srcId="{55450FB2-0129-4D7F-9176-0C7E020900BD}" destId="{7B852386-6D1F-4D0D-B4E7-A622AA116A47}" srcOrd="5" destOrd="0" presId="urn:microsoft.com/office/officeart/2005/8/layout/list1"/>
    <dgm:cxn modelId="{AF320D75-0514-4C43-96E9-A64CA2E383D3}" type="presParOf" srcId="{55450FB2-0129-4D7F-9176-0C7E020900BD}" destId="{75B3807E-4FDF-4F4A-9C9D-DD97CC9DAFFE}" srcOrd="6" destOrd="0" presId="urn:microsoft.com/office/officeart/2005/8/layout/list1"/>
    <dgm:cxn modelId="{C8654BEE-0983-A140-A85F-7D401EBCCB53}" type="presParOf" srcId="{55450FB2-0129-4D7F-9176-0C7E020900BD}" destId="{F1713C40-9F0A-4E92-A040-D6A81576B9E9}" srcOrd="7" destOrd="0" presId="urn:microsoft.com/office/officeart/2005/8/layout/list1"/>
    <dgm:cxn modelId="{02D99565-4F50-6A42-8B23-1F78571B191D}" type="presParOf" srcId="{55450FB2-0129-4D7F-9176-0C7E020900BD}" destId="{C681DA68-E9C2-4B92-A61D-0CABDC9AD184}" srcOrd="8" destOrd="0" presId="urn:microsoft.com/office/officeart/2005/8/layout/list1"/>
    <dgm:cxn modelId="{6CDD3EAF-9E2D-FA44-9CB1-B1A17280E945}" type="presParOf" srcId="{C681DA68-E9C2-4B92-A61D-0CABDC9AD184}" destId="{1BE54A32-06EC-4C49-B7AB-31948A746C8B}" srcOrd="0" destOrd="0" presId="urn:microsoft.com/office/officeart/2005/8/layout/list1"/>
    <dgm:cxn modelId="{DBD4E512-6687-6A4D-91C9-E846F766B694}" type="presParOf" srcId="{C681DA68-E9C2-4B92-A61D-0CABDC9AD184}" destId="{C067A0FC-88A1-49E6-9878-BFBAFDB07C64}" srcOrd="1" destOrd="0" presId="urn:microsoft.com/office/officeart/2005/8/layout/list1"/>
    <dgm:cxn modelId="{27D2F102-4A54-EB45-95A1-9EE81E530199}" type="presParOf" srcId="{55450FB2-0129-4D7F-9176-0C7E020900BD}" destId="{F3ED247D-87D2-4755-917E-711EC891EA54}" srcOrd="9" destOrd="0" presId="urn:microsoft.com/office/officeart/2005/8/layout/list1"/>
    <dgm:cxn modelId="{B654C94A-B030-8846-9E25-B753F424B835}" type="presParOf" srcId="{55450FB2-0129-4D7F-9176-0C7E020900BD}" destId="{17F34B83-1D25-4056-97C1-6BC14A260CBB}" srcOrd="10" destOrd="0" presId="urn:microsoft.com/office/officeart/2005/8/layout/list1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B9D841-8014-2140-B1C6-6647E724193D}">
      <dsp:nvSpPr>
        <dsp:cNvPr id="0" name=""/>
        <dsp:cNvSpPr/>
      </dsp:nvSpPr>
      <dsp:spPr>
        <a:xfrm>
          <a:off x="2290762" y="0"/>
          <a:ext cx="3992563" cy="39925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6029B-6D89-B14D-AB87-A2E04FFA1424}">
      <dsp:nvSpPr>
        <dsp:cNvPr id="0" name=""/>
        <dsp:cNvSpPr/>
      </dsp:nvSpPr>
      <dsp:spPr>
        <a:xfrm>
          <a:off x="2550278" y="259516"/>
          <a:ext cx="1597025" cy="1597025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Conservação</a:t>
          </a:r>
          <a:r>
            <a:rPr lang="en-US" sz="1500" b="1" kern="1200" dirty="0" smtClean="0">
              <a:solidFill>
                <a:srgbClr val="000000"/>
              </a:solidFill>
            </a:rPr>
            <a:t> da </a:t>
          </a:r>
          <a:r>
            <a:rPr lang="en-US" sz="1500" b="1" kern="1200" dirty="0" err="1" smtClean="0">
              <a:solidFill>
                <a:srgbClr val="000000"/>
              </a:solidFill>
            </a:rPr>
            <a:t>Floresta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2550278" y="259516"/>
        <a:ext cx="1597025" cy="1597025"/>
      </dsp:txXfrm>
    </dsp:sp>
    <dsp:sp modelId="{AB04E8C1-C9B2-6A42-BC8B-554C390F36A6}">
      <dsp:nvSpPr>
        <dsp:cNvPr id="0" name=""/>
        <dsp:cNvSpPr/>
      </dsp:nvSpPr>
      <dsp:spPr>
        <a:xfrm>
          <a:off x="4426783" y="259516"/>
          <a:ext cx="1597025" cy="1597025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Políticas</a:t>
          </a:r>
          <a:r>
            <a:rPr lang="en-US" sz="1500" b="1" kern="1200" dirty="0" smtClean="0">
              <a:solidFill>
                <a:srgbClr val="000000"/>
              </a:solidFill>
            </a:rPr>
            <a:t> </a:t>
          </a:r>
          <a:r>
            <a:rPr lang="en-US" sz="1500" b="1" kern="1200" dirty="0" err="1" smtClean="0">
              <a:solidFill>
                <a:srgbClr val="000000"/>
              </a:solidFill>
            </a:rPr>
            <a:t>Públicas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4426783" y="259516"/>
        <a:ext cx="1597025" cy="1597025"/>
      </dsp:txXfrm>
    </dsp:sp>
    <dsp:sp modelId="{0E93182C-1F64-9040-AA20-678F547F4AA3}">
      <dsp:nvSpPr>
        <dsp:cNvPr id="0" name=""/>
        <dsp:cNvSpPr/>
      </dsp:nvSpPr>
      <dsp:spPr>
        <a:xfrm>
          <a:off x="2550278" y="2136021"/>
          <a:ext cx="1597025" cy="1597025"/>
        </a:xfrm>
        <a:prstGeom prst="roundRect">
          <a:avLst/>
        </a:prstGeom>
        <a:noFill/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rgbClr val="000000"/>
            </a:solidFill>
          </a:endParaRPr>
        </a:p>
      </dsp:txBody>
      <dsp:txXfrm>
        <a:off x="2550278" y="2136021"/>
        <a:ext cx="1597025" cy="1597025"/>
      </dsp:txXfrm>
    </dsp:sp>
    <dsp:sp modelId="{633ABD27-CFF8-F042-83B9-7659223BFDD0}">
      <dsp:nvSpPr>
        <dsp:cNvPr id="0" name=""/>
        <dsp:cNvSpPr/>
      </dsp:nvSpPr>
      <dsp:spPr>
        <a:xfrm>
          <a:off x="4426783" y="2136021"/>
          <a:ext cx="1597025" cy="1597025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Monitoramento</a:t>
          </a:r>
          <a:r>
            <a:rPr lang="en-US" sz="1500" b="1" kern="1200" dirty="0" smtClean="0">
              <a:solidFill>
                <a:srgbClr val="000000"/>
              </a:solidFill>
            </a:rPr>
            <a:t> e </a:t>
          </a:r>
          <a:r>
            <a:rPr lang="en-US" sz="1500" b="1" kern="1200" dirty="0" err="1" smtClean="0">
              <a:solidFill>
                <a:srgbClr val="000000"/>
              </a:solidFill>
            </a:rPr>
            <a:t>Policiamento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4426783" y="2136021"/>
        <a:ext cx="1597025" cy="1597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B9D841-8014-2140-B1C6-6647E724193D}">
      <dsp:nvSpPr>
        <dsp:cNvPr id="0" name=""/>
        <dsp:cNvSpPr/>
      </dsp:nvSpPr>
      <dsp:spPr>
        <a:xfrm>
          <a:off x="2290762" y="0"/>
          <a:ext cx="3992563" cy="39925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6029B-6D89-B14D-AB87-A2E04FFA1424}">
      <dsp:nvSpPr>
        <dsp:cNvPr id="0" name=""/>
        <dsp:cNvSpPr/>
      </dsp:nvSpPr>
      <dsp:spPr>
        <a:xfrm>
          <a:off x="2550278" y="259516"/>
          <a:ext cx="1597025" cy="1597025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Conservação</a:t>
          </a:r>
          <a:r>
            <a:rPr lang="en-US" sz="1500" b="1" kern="1200" dirty="0" smtClean="0">
              <a:solidFill>
                <a:srgbClr val="000000"/>
              </a:solidFill>
            </a:rPr>
            <a:t> da </a:t>
          </a:r>
          <a:r>
            <a:rPr lang="en-US" sz="1500" b="1" kern="1200" dirty="0" err="1" smtClean="0">
              <a:solidFill>
                <a:srgbClr val="000000"/>
              </a:solidFill>
            </a:rPr>
            <a:t>Floresta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2550278" y="259516"/>
        <a:ext cx="1597025" cy="1597025"/>
      </dsp:txXfrm>
    </dsp:sp>
    <dsp:sp modelId="{AB04E8C1-C9B2-6A42-BC8B-554C390F36A6}">
      <dsp:nvSpPr>
        <dsp:cNvPr id="0" name=""/>
        <dsp:cNvSpPr/>
      </dsp:nvSpPr>
      <dsp:spPr>
        <a:xfrm>
          <a:off x="4426783" y="259516"/>
          <a:ext cx="1597025" cy="1597025"/>
        </a:xfrm>
        <a:prstGeom prst="roundRect">
          <a:avLst/>
        </a:prstGeom>
        <a:solidFill>
          <a:srgbClr val="FF6600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Políticas</a:t>
          </a:r>
          <a:r>
            <a:rPr lang="en-US" sz="1500" b="1" kern="1200" dirty="0" smtClean="0">
              <a:solidFill>
                <a:srgbClr val="000000"/>
              </a:solidFill>
            </a:rPr>
            <a:t> </a:t>
          </a:r>
          <a:r>
            <a:rPr lang="en-US" sz="1500" b="1" kern="1200" dirty="0" err="1" smtClean="0">
              <a:solidFill>
                <a:srgbClr val="000000"/>
              </a:solidFill>
            </a:rPr>
            <a:t>Públicas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4426783" y="259516"/>
        <a:ext cx="1597025" cy="1597025"/>
      </dsp:txXfrm>
    </dsp:sp>
    <dsp:sp modelId="{0E93182C-1F64-9040-AA20-678F547F4AA3}">
      <dsp:nvSpPr>
        <dsp:cNvPr id="0" name=""/>
        <dsp:cNvSpPr/>
      </dsp:nvSpPr>
      <dsp:spPr>
        <a:xfrm>
          <a:off x="2550278" y="2136021"/>
          <a:ext cx="1597025" cy="1597025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rgbClr val="000000"/>
            </a:solidFill>
          </a:endParaRPr>
        </a:p>
      </dsp:txBody>
      <dsp:txXfrm>
        <a:off x="2550278" y="2136021"/>
        <a:ext cx="1597025" cy="1597025"/>
      </dsp:txXfrm>
    </dsp:sp>
    <dsp:sp modelId="{633ABD27-CFF8-F042-83B9-7659223BFDD0}">
      <dsp:nvSpPr>
        <dsp:cNvPr id="0" name=""/>
        <dsp:cNvSpPr/>
      </dsp:nvSpPr>
      <dsp:spPr>
        <a:xfrm>
          <a:off x="4426783" y="2136021"/>
          <a:ext cx="1597025" cy="1597025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0000"/>
              </a:solidFill>
            </a:rPr>
            <a:t>Monitoramento</a:t>
          </a:r>
          <a:r>
            <a:rPr lang="en-US" sz="1500" b="1" kern="1200" dirty="0" smtClean="0">
              <a:solidFill>
                <a:srgbClr val="000000"/>
              </a:solidFill>
            </a:rPr>
            <a:t> e </a:t>
          </a:r>
          <a:r>
            <a:rPr lang="en-US" sz="1500" b="1" kern="1200" dirty="0" err="1" smtClean="0">
              <a:solidFill>
                <a:srgbClr val="000000"/>
              </a:solidFill>
            </a:rPr>
            <a:t>Policiamento</a:t>
          </a:r>
          <a:endParaRPr lang="en-US" sz="1500" kern="1200" dirty="0">
            <a:solidFill>
              <a:srgbClr val="000000"/>
            </a:solidFill>
          </a:endParaRPr>
        </a:p>
      </dsp:txBody>
      <dsp:txXfrm>
        <a:off x="4426783" y="2136021"/>
        <a:ext cx="1597025" cy="15970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84B8BB-2435-BB44-8412-652A2851F071}">
      <dsp:nvSpPr>
        <dsp:cNvPr id="0" name=""/>
        <dsp:cNvSpPr/>
      </dsp:nvSpPr>
      <dsp:spPr>
        <a:xfrm>
          <a:off x="541656" y="0"/>
          <a:ext cx="6138773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46EDCA-0B98-B04F-917A-718094734AE2}">
      <dsp:nvSpPr>
        <dsp:cNvPr id="0" name=""/>
        <dsp:cNvSpPr/>
      </dsp:nvSpPr>
      <dsp:spPr>
        <a:xfrm>
          <a:off x="3614" y="1219199"/>
          <a:ext cx="17385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2011: Workshops no </a:t>
          </a:r>
          <a:r>
            <a:rPr lang="en-US" sz="1100" kern="1200" dirty="0" err="1" smtClean="0"/>
            <a:t>Instituto</a:t>
          </a:r>
          <a:r>
            <a:rPr lang="en-US" sz="1100" kern="1200" dirty="0" smtClean="0"/>
            <a:t> de </a:t>
          </a:r>
          <a:r>
            <a:rPr lang="en-US" sz="1100" kern="1200" dirty="0" err="1" smtClean="0"/>
            <a:t>Estudos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Avançados</a:t>
          </a:r>
          <a:r>
            <a:rPr lang="en-US" sz="1100" kern="1200" dirty="0" smtClean="0"/>
            <a:t> (IEA) da USP, </a:t>
          </a:r>
          <a:r>
            <a:rPr lang="en-US" sz="1100" kern="1200" dirty="0" err="1" smtClean="0"/>
            <a:t>consultas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à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diversos</a:t>
          </a:r>
          <a:r>
            <a:rPr lang="en-US" sz="1100" kern="1200" dirty="0" smtClean="0"/>
            <a:t> stakeholders</a:t>
          </a:r>
          <a:endParaRPr lang="en-US" sz="1100" kern="1200" dirty="0"/>
        </a:p>
      </dsp:txBody>
      <dsp:txXfrm>
        <a:off x="3614" y="1219199"/>
        <a:ext cx="1738519" cy="1625600"/>
      </dsp:txXfrm>
    </dsp:sp>
    <dsp:sp modelId="{2E556B9B-2F8A-174C-B285-9E4C7633771F}">
      <dsp:nvSpPr>
        <dsp:cNvPr id="0" name=""/>
        <dsp:cNvSpPr/>
      </dsp:nvSpPr>
      <dsp:spPr>
        <a:xfrm>
          <a:off x="1829060" y="1219199"/>
          <a:ext cx="17385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2012: </a:t>
          </a:r>
          <a:r>
            <a:rPr lang="en-US" sz="1100" kern="1200" dirty="0" err="1" smtClean="0"/>
            <a:t>Elaboração</a:t>
          </a:r>
          <a:r>
            <a:rPr lang="en-US" sz="1100" kern="1200" dirty="0" smtClean="0"/>
            <a:t> da </a:t>
          </a:r>
          <a:r>
            <a:rPr lang="en-US" sz="1100" kern="1200" dirty="0" err="1" smtClean="0"/>
            <a:t>primeira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proposta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conceitual</a:t>
          </a:r>
          <a:r>
            <a:rPr lang="en-US" sz="1100" kern="1200" dirty="0" smtClean="0"/>
            <a:t>  de </a:t>
          </a:r>
          <a:r>
            <a:rPr lang="en-US" sz="1100" kern="1200" dirty="0" err="1" smtClean="0"/>
            <a:t>uma</a:t>
          </a:r>
          <a:r>
            <a:rPr lang="en-US" sz="1100" kern="1200" dirty="0" smtClean="0"/>
            <a:t> Rainforest Business School </a:t>
          </a:r>
          <a:r>
            <a:rPr lang="en-US" sz="1100" kern="1200" dirty="0" err="1" smtClean="0"/>
            <a:t>mundial</a:t>
          </a:r>
          <a:r>
            <a:rPr lang="en-US" sz="1100" kern="1200" dirty="0" smtClean="0"/>
            <a:t> (e </a:t>
          </a:r>
          <a:r>
            <a:rPr lang="en-US" sz="1100" kern="1200" dirty="0" err="1" smtClean="0"/>
            <a:t>respetivos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biomas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1829060" y="1219199"/>
        <a:ext cx="1738519" cy="1625600"/>
      </dsp:txXfrm>
    </dsp:sp>
    <dsp:sp modelId="{9ECE1523-BFB4-9149-9572-31FF88172687}">
      <dsp:nvSpPr>
        <dsp:cNvPr id="0" name=""/>
        <dsp:cNvSpPr/>
      </dsp:nvSpPr>
      <dsp:spPr>
        <a:xfrm>
          <a:off x="3654505" y="1219199"/>
          <a:ext cx="17385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Fev</a:t>
          </a:r>
          <a:r>
            <a:rPr lang="en-US" sz="1100" kern="1200" dirty="0" smtClean="0"/>
            <a:t> de 2013: Mesa Redonda no IEA com </a:t>
          </a:r>
          <a:r>
            <a:rPr lang="en-US" sz="1100" kern="1200" dirty="0" err="1" smtClean="0"/>
            <a:t>notáveis</a:t>
          </a:r>
          <a:r>
            <a:rPr lang="en-US" sz="1100" kern="1200" dirty="0" smtClean="0"/>
            <a:t> da academia, </a:t>
          </a:r>
          <a:r>
            <a:rPr lang="en-US" sz="1100" kern="1200" dirty="0" err="1" smtClean="0"/>
            <a:t>governo</a:t>
          </a:r>
          <a:r>
            <a:rPr lang="en-US" sz="1100" kern="1200" dirty="0" smtClean="0"/>
            <a:t>, </a:t>
          </a:r>
          <a:r>
            <a:rPr lang="en-US" sz="1100" kern="1200" dirty="0" err="1" smtClean="0"/>
            <a:t>setor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privado</a:t>
          </a:r>
          <a:r>
            <a:rPr lang="en-US" sz="1100" kern="1200" dirty="0" smtClean="0"/>
            <a:t> e </a:t>
          </a:r>
          <a:r>
            <a:rPr lang="en-US" sz="1100" kern="1200" dirty="0" err="1" smtClean="0"/>
            <a:t>meio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ambiente</a:t>
          </a:r>
          <a:r>
            <a:rPr lang="en-US" sz="1100" kern="1200" dirty="0" smtClean="0"/>
            <a:t>  </a:t>
          </a:r>
          <a:r>
            <a:rPr lang="en-US" sz="1100" kern="1200" dirty="0" err="1" smtClean="0"/>
            <a:t>para</a:t>
          </a:r>
          <a:r>
            <a:rPr lang="en-US" sz="1100" kern="1200" dirty="0" smtClean="0"/>
            <a:t> debater a </a:t>
          </a:r>
          <a:r>
            <a:rPr lang="en-US" sz="1100" kern="1200" dirty="0" err="1" smtClean="0"/>
            <a:t>proposta</a:t>
          </a:r>
          <a:endParaRPr lang="en-US" sz="1100" kern="1200" dirty="0"/>
        </a:p>
      </dsp:txBody>
      <dsp:txXfrm>
        <a:off x="3654505" y="1219199"/>
        <a:ext cx="1738519" cy="1625600"/>
      </dsp:txXfrm>
    </dsp:sp>
    <dsp:sp modelId="{1C352F18-1CF8-214A-9B6A-2EDBBED55C2F}">
      <dsp:nvSpPr>
        <dsp:cNvPr id="0" name=""/>
        <dsp:cNvSpPr/>
      </dsp:nvSpPr>
      <dsp:spPr>
        <a:xfrm>
          <a:off x="5479951" y="1219199"/>
          <a:ext cx="1738519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  Na </a:t>
          </a:r>
          <a:r>
            <a:rPr lang="en-US" sz="1100" kern="1200" dirty="0" err="1" smtClean="0"/>
            <a:t>sequência</a:t>
          </a:r>
          <a:r>
            <a:rPr lang="en-US" sz="1100" kern="1200" dirty="0" smtClean="0"/>
            <a:t>, a </a:t>
          </a:r>
          <a:r>
            <a:rPr lang="en-US" sz="1100" kern="1200" dirty="0" err="1" smtClean="0"/>
            <a:t>proposta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recebe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respaldo</a:t>
          </a:r>
          <a:r>
            <a:rPr lang="en-US" sz="1100" kern="1200" dirty="0" smtClean="0"/>
            <a:t>  da Mesa Redonda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 O IEA assume </a:t>
          </a:r>
          <a:r>
            <a:rPr lang="en-US" sz="1100" kern="1200" dirty="0" err="1" smtClean="0"/>
            <a:t>compromisso</a:t>
          </a:r>
          <a:r>
            <a:rPr lang="en-US" sz="1100" kern="1200" dirty="0" smtClean="0"/>
            <a:t> com a </a:t>
          </a:r>
          <a:r>
            <a:rPr lang="en-US" sz="1100" kern="1200" dirty="0" err="1" smtClean="0"/>
            <a:t>fase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incubadora</a:t>
          </a:r>
          <a:r>
            <a:rPr lang="en-US" sz="1100" kern="1200" dirty="0" smtClean="0"/>
            <a:t> do </a:t>
          </a:r>
          <a:r>
            <a:rPr lang="en-US" sz="1100" kern="1200" dirty="0" err="1" smtClean="0"/>
            <a:t>projeto</a:t>
          </a:r>
          <a:endParaRPr lang="en-US" sz="1100" kern="1200" dirty="0" smtClean="0"/>
        </a:p>
      </dsp:txBody>
      <dsp:txXfrm>
        <a:off x="5479951" y="1219199"/>
        <a:ext cx="1738519" cy="16256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3AC636-336E-404A-A059-BFAEA61D4E88}">
      <dsp:nvSpPr>
        <dsp:cNvPr id="0" name=""/>
        <dsp:cNvSpPr/>
      </dsp:nvSpPr>
      <dsp:spPr>
        <a:xfrm>
          <a:off x="1697219" y="1182"/>
          <a:ext cx="2230778" cy="11153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/>
            <a:t>Desenvolvimento</a:t>
          </a:r>
          <a:r>
            <a:rPr lang="en-US" sz="2200" b="1" kern="1200" dirty="0" smtClean="0"/>
            <a:t> </a:t>
          </a:r>
          <a:r>
            <a:rPr lang="en-US" sz="2200" b="1" kern="1200" dirty="0" err="1" smtClean="0"/>
            <a:t>Acadêmico</a:t>
          </a:r>
          <a:endParaRPr lang="en-US" sz="2200" b="1" kern="1200" dirty="0"/>
        </a:p>
      </dsp:txBody>
      <dsp:txXfrm>
        <a:off x="1697219" y="1182"/>
        <a:ext cx="2230778" cy="1115389"/>
      </dsp:txXfrm>
    </dsp:sp>
    <dsp:sp modelId="{4E5130C5-AC92-B244-97E2-B1FC149C43D6}">
      <dsp:nvSpPr>
        <dsp:cNvPr id="0" name=""/>
        <dsp:cNvSpPr/>
      </dsp:nvSpPr>
      <dsp:spPr>
        <a:xfrm>
          <a:off x="1920297" y="1116571"/>
          <a:ext cx="223077" cy="836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541"/>
              </a:lnTo>
              <a:lnTo>
                <a:pt x="223077" y="836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F6AE0-B703-ED4A-82C9-F3EB93BF6433}">
      <dsp:nvSpPr>
        <dsp:cNvPr id="0" name=""/>
        <dsp:cNvSpPr/>
      </dsp:nvSpPr>
      <dsp:spPr>
        <a:xfrm>
          <a:off x="2143375" y="1395418"/>
          <a:ext cx="1784622" cy="111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Concepção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conteúdos</a:t>
          </a:r>
          <a:r>
            <a:rPr lang="en-US" sz="1000" kern="1200" dirty="0" smtClean="0"/>
            <a:t>,  </a:t>
          </a:r>
          <a:r>
            <a:rPr lang="en-US" sz="1000" kern="1200" dirty="0" err="1" smtClean="0"/>
            <a:t>metodologia</a:t>
          </a:r>
          <a:r>
            <a:rPr lang="en-US" sz="1000" kern="1200" dirty="0" smtClean="0"/>
            <a:t>, </a:t>
          </a:r>
          <a:r>
            <a:rPr lang="en-US" sz="1000" kern="1200" dirty="0" err="1" smtClean="0"/>
            <a:t>identificação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parceiros</a:t>
          </a:r>
          <a:r>
            <a:rPr lang="en-US" sz="1000" kern="1200" dirty="0" smtClean="0"/>
            <a:t>, </a:t>
          </a:r>
          <a:r>
            <a:rPr lang="en-US" sz="1000" kern="1200" dirty="0" err="1" smtClean="0"/>
            <a:t>preparação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propostas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financiamento</a:t>
          </a:r>
          <a:endParaRPr lang="en-US" sz="1000" kern="1200" dirty="0"/>
        </a:p>
      </dsp:txBody>
      <dsp:txXfrm>
        <a:off x="2143375" y="1395418"/>
        <a:ext cx="1784622" cy="1115389"/>
      </dsp:txXfrm>
    </dsp:sp>
    <dsp:sp modelId="{1482A9A6-6B51-CB49-8AFE-3E02B5355009}">
      <dsp:nvSpPr>
        <dsp:cNvPr id="0" name=""/>
        <dsp:cNvSpPr/>
      </dsp:nvSpPr>
      <dsp:spPr>
        <a:xfrm>
          <a:off x="1920297" y="1116571"/>
          <a:ext cx="223077" cy="2230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778"/>
              </a:lnTo>
              <a:lnTo>
                <a:pt x="223077" y="2230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0A04AC-CC21-4D4B-B378-8B6C61AAFCEF}">
      <dsp:nvSpPr>
        <dsp:cNvPr id="0" name=""/>
        <dsp:cNvSpPr/>
      </dsp:nvSpPr>
      <dsp:spPr>
        <a:xfrm>
          <a:off x="2143375" y="2789655"/>
          <a:ext cx="1784622" cy="111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Estabelecimento</a:t>
          </a:r>
          <a:r>
            <a:rPr lang="en-US" sz="1000" kern="1200" dirty="0" smtClean="0"/>
            <a:t> de um </a:t>
          </a:r>
          <a:r>
            <a:rPr lang="en-US" sz="1000" kern="1200" dirty="0" err="1" smtClean="0"/>
            <a:t>Conselho</a:t>
          </a:r>
          <a:r>
            <a:rPr lang="en-US" sz="1000" kern="1200" dirty="0" smtClean="0"/>
            <a:t>  </a:t>
          </a:r>
          <a:r>
            <a:rPr lang="en-US" sz="1000" kern="1200" dirty="0" err="1" smtClean="0"/>
            <a:t>cientifico</a:t>
          </a:r>
          <a:r>
            <a:rPr lang="en-US" sz="1000" kern="1200" dirty="0" smtClean="0"/>
            <a:t> e um </a:t>
          </a:r>
          <a:r>
            <a:rPr lang="en-US" sz="1000" kern="1200" dirty="0" err="1" smtClean="0"/>
            <a:t>conselho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Ético</a:t>
          </a:r>
          <a:r>
            <a:rPr lang="en-US" sz="1000" kern="1200" dirty="0" smtClean="0"/>
            <a:t>, </a:t>
          </a:r>
          <a:r>
            <a:rPr lang="en-US" sz="1000" kern="1200" dirty="0" err="1" smtClean="0"/>
            <a:t>protocolos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cooperação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acadêmica</a:t>
          </a:r>
          <a:r>
            <a:rPr lang="en-US" sz="1000" kern="1200" dirty="0" smtClean="0"/>
            <a:t>, </a:t>
          </a:r>
          <a:r>
            <a:rPr lang="en-US" sz="1000" kern="1200" dirty="0" err="1" smtClean="0"/>
            <a:t>técnica</a:t>
          </a:r>
          <a:r>
            <a:rPr lang="en-US" sz="1000" kern="1200" dirty="0" smtClean="0"/>
            <a:t> e </a:t>
          </a:r>
          <a:r>
            <a:rPr lang="en-US" sz="1000" kern="1200" dirty="0" err="1" smtClean="0"/>
            <a:t>financeira</a:t>
          </a:r>
          <a:r>
            <a:rPr lang="en-US" sz="1000" kern="1200" dirty="0" smtClean="0"/>
            <a:t>, testes do </a:t>
          </a:r>
          <a:r>
            <a:rPr lang="en-US" sz="1000" kern="1200" dirty="0" err="1" smtClean="0"/>
            <a:t>modelo</a:t>
          </a:r>
          <a:r>
            <a:rPr lang="en-US" sz="1000" kern="1200" dirty="0" smtClean="0"/>
            <a:t> com </a:t>
          </a:r>
          <a:r>
            <a:rPr lang="en-US" sz="1000" kern="1200" dirty="0" err="1" smtClean="0"/>
            <a:t>aplicação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prática</a:t>
          </a:r>
          <a:endParaRPr lang="en-US" sz="1000" kern="1200" dirty="0"/>
        </a:p>
      </dsp:txBody>
      <dsp:txXfrm>
        <a:off x="2143375" y="2789655"/>
        <a:ext cx="1784622" cy="1115389"/>
      </dsp:txXfrm>
    </dsp:sp>
    <dsp:sp modelId="{EBD3439B-F46B-4A42-B5FF-A3C0E92E78F6}">
      <dsp:nvSpPr>
        <dsp:cNvPr id="0" name=""/>
        <dsp:cNvSpPr/>
      </dsp:nvSpPr>
      <dsp:spPr>
        <a:xfrm>
          <a:off x="4485692" y="1182"/>
          <a:ext cx="2230778" cy="11153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5000"/>
                <a:shade val="70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50000"/>
              </a:schemeClr>
            </a:gs>
          </a:gsLst>
          <a:lin ang="16200000" scaled="0"/>
        </a:gradFill>
        <a:ln>
          <a:noFill/>
        </a:ln>
        <a:effectLst>
          <a:outerShdw blurRad="38100" dist="25400" dir="6600000" sx="101000" sy="101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 smtClean="0"/>
            <a:t>Desenvolvimento</a:t>
          </a:r>
          <a:r>
            <a:rPr lang="en-US" sz="2200" b="1" kern="1200" dirty="0" smtClean="0"/>
            <a:t> </a:t>
          </a:r>
          <a:r>
            <a:rPr lang="en-US" sz="2200" b="1" kern="1200" dirty="0" err="1" smtClean="0"/>
            <a:t>Operacional</a:t>
          </a:r>
          <a:endParaRPr lang="en-US" sz="2200" b="1" kern="1200" dirty="0"/>
        </a:p>
      </dsp:txBody>
      <dsp:txXfrm>
        <a:off x="4485692" y="1182"/>
        <a:ext cx="2230778" cy="1115389"/>
      </dsp:txXfrm>
    </dsp:sp>
    <dsp:sp modelId="{61796F89-37CC-EA48-8681-0827924E840E}">
      <dsp:nvSpPr>
        <dsp:cNvPr id="0" name=""/>
        <dsp:cNvSpPr/>
      </dsp:nvSpPr>
      <dsp:spPr>
        <a:xfrm>
          <a:off x="4708770" y="1116571"/>
          <a:ext cx="223077" cy="836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541"/>
              </a:lnTo>
              <a:lnTo>
                <a:pt x="223077" y="836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E3819-DAF4-5047-824A-AE28007A035F}">
      <dsp:nvSpPr>
        <dsp:cNvPr id="0" name=""/>
        <dsp:cNvSpPr/>
      </dsp:nvSpPr>
      <dsp:spPr>
        <a:xfrm>
          <a:off x="4931847" y="1395418"/>
          <a:ext cx="1784622" cy="111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Concepção</a:t>
          </a:r>
          <a:r>
            <a:rPr lang="en-US" sz="1000" kern="1200" dirty="0" smtClean="0"/>
            <a:t> de um </a:t>
          </a:r>
          <a:r>
            <a:rPr lang="en-US" sz="1000" kern="1200" dirty="0" err="1" smtClean="0"/>
            <a:t>modelo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negócios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diferenciado</a:t>
          </a:r>
          <a:r>
            <a:rPr lang="en-US" sz="1000" kern="1200" dirty="0" smtClean="0"/>
            <a:t>, </a:t>
          </a:r>
          <a:r>
            <a:rPr lang="en-US" sz="1000" kern="1200" dirty="0" err="1" smtClean="0"/>
            <a:t>baseado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na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criação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duas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entidades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interdependentes</a:t>
          </a:r>
          <a:endParaRPr lang="en-US" sz="1000" kern="1200" dirty="0"/>
        </a:p>
      </dsp:txBody>
      <dsp:txXfrm>
        <a:off x="4931847" y="1395418"/>
        <a:ext cx="1784622" cy="1115389"/>
      </dsp:txXfrm>
    </dsp:sp>
    <dsp:sp modelId="{9273F2A9-556A-D946-A672-6A931DB933F2}">
      <dsp:nvSpPr>
        <dsp:cNvPr id="0" name=""/>
        <dsp:cNvSpPr/>
      </dsp:nvSpPr>
      <dsp:spPr>
        <a:xfrm>
          <a:off x="4708770" y="1116571"/>
          <a:ext cx="223077" cy="2230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0778"/>
              </a:lnTo>
              <a:lnTo>
                <a:pt x="223077" y="2230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30C262-1C93-0B4F-B9A8-7640ADED9FC3}">
      <dsp:nvSpPr>
        <dsp:cNvPr id="0" name=""/>
        <dsp:cNvSpPr/>
      </dsp:nvSpPr>
      <dsp:spPr>
        <a:xfrm>
          <a:off x="4931847" y="2789655"/>
          <a:ext cx="1784622" cy="111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Criação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uma</a:t>
          </a:r>
          <a:r>
            <a:rPr lang="en-US" sz="1000" kern="1200" dirty="0" smtClean="0"/>
            <a:t> ONG </a:t>
          </a:r>
          <a:r>
            <a:rPr lang="en-US" sz="1000" kern="1200" dirty="0" err="1" smtClean="0"/>
            <a:t>na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qual</a:t>
          </a:r>
          <a:r>
            <a:rPr lang="en-US" sz="1000" kern="1200" dirty="0" smtClean="0"/>
            <a:t> a </a:t>
          </a:r>
          <a:r>
            <a:rPr lang="en-US" sz="1000" kern="1200" dirty="0" err="1" smtClean="0"/>
            <a:t>participação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é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aberta</a:t>
          </a:r>
          <a:r>
            <a:rPr lang="en-US" sz="1000" kern="1200" dirty="0" smtClean="0"/>
            <a:t> e </a:t>
          </a:r>
          <a:r>
            <a:rPr lang="en-US" sz="1000" kern="1200" dirty="0" err="1" smtClean="0"/>
            <a:t>colaborativa</a:t>
          </a:r>
          <a:r>
            <a:rPr lang="en-US" sz="1000" kern="1200" dirty="0" smtClean="0"/>
            <a:t> e de </a:t>
          </a:r>
          <a:r>
            <a:rPr lang="en-US" sz="1000" kern="1200" dirty="0" err="1" smtClean="0"/>
            <a:t>uma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Empresa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na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qual</a:t>
          </a:r>
          <a:r>
            <a:rPr lang="en-US" sz="1000" kern="1200" dirty="0" smtClean="0"/>
            <a:t> a </a:t>
          </a:r>
          <a:r>
            <a:rPr lang="en-US" sz="1000" kern="1200" dirty="0" err="1" smtClean="0"/>
            <a:t>participação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é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por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cotas</a:t>
          </a:r>
          <a:r>
            <a:rPr lang="en-US" sz="1000" kern="1200" dirty="0" smtClean="0"/>
            <a:t> de capital</a:t>
          </a:r>
          <a:endParaRPr lang="en-US" sz="1000" kern="1200" dirty="0"/>
        </a:p>
      </dsp:txBody>
      <dsp:txXfrm>
        <a:off x="4931847" y="2789655"/>
        <a:ext cx="1784622" cy="11153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24DBA9-8EA0-4481-8F2E-BB6B909909F5}">
      <dsp:nvSpPr>
        <dsp:cNvPr id="0" name=""/>
        <dsp:cNvSpPr/>
      </dsp:nvSpPr>
      <dsp:spPr>
        <a:xfrm>
          <a:off x="2571" y="66452"/>
          <a:ext cx="2507456" cy="1002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chemeClr val="accent1">
                  <a:lumMod val="75000"/>
                </a:schemeClr>
              </a:solidFill>
            </a:rPr>
            <a:t>Ciência Aplicada</a:t>
          </a:r>
          <a:endParaRPr lang="pt-BR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571" y="66452"/>
        <a:ext cx="2507456" cy="1002982"/>
      </dsp:txXfrm>
    </dsp:sp>
    <dsp:sp modelId="{25A54C0A-EA98-401E-9AF0-BFFCACBAA21E}">
      <dsp:nvSpPr>
        <dsp:cNvPr id="0" name=""/>
        <dsp:cNvSpPr/>
      </dsp:nvSpPr>
      <dsp:spPr>
        <a:xfrm>
          <a:off x="2571" y="1069435"/>
          <a:ext cx="2507456" cy="339007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Excelência em Pesquisa Aplicada, tipo “MIT”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Institucionalmente integrada ou conveniada com ensino “business </a:t>
          </a: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school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”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i="0" kern="1200" dirty="0" smtClean="0"/>
            <a:t>Supervisão por um Conselho Científico e um Conselho Ético independentes</a:t>
          </a:r>
          <a:endParaRPr lang="pt-BR" sz="1800" i="0" kern="1200" dirty="0"/>
        </a:p>
      </dsp:txBody>
      <dsp:txXfrm>
        <a:off x="2571" y="1069435"/>
        <a:ext cx="2507456" cy="3390074"/>
      </dsp:txXfrm>
    </dsp:sp>
    <dsp:sp modelId="{BFDE4BD2-7533-4F13-A6DF-0CBA2CBA7CA4}">
      <dsp:nvSpPr>
        <dsp:cNvPr id="0" name=""/>
        <dsp:cNvSpPr/>
      </dsp:nvSpPr>
      <dsp:spPr>
        <a:xfrm>
          <a:off x="2861071" y="66452"/>
          <a:ext cx="2507456" cy="1002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C00000"/>
              </a:solidFill>
            </a:rPr>
            <a:t>Business School</a:t>
          </a:r>
          <a:endParaRPr lang="pt-BR" sz="2400" b="1" kern="1200" dirty="0">
            <a:solidFill>
              <a:srgbClr val="C00000"/>
            </a:solidFill>
          </a:endParaRPr>
        </a:p>
      </dsp:txBody>
      <dsp:txXfrm>
        <a:off x="2861071" y="66452"/>
        <a:ext cx="2507456" cy="1002982"/>
      </dsp:txXfrm>
    </dsp:sp>
    <dsp:sp modelId="{C4ED0154-1132-4F32-AAAF-3DDAECBD66F0}">
      <dsp:nvSpPr>
        <dsp:cNvPr id="0" name=""/>
        <dsp:cNvSpPr/>
      </dsp:nvSpPr>
      <dsp:spPr>
        <a:xfrm>
          <a:off x="2861071" y="1069435"/>
          <a:ext cx="2507456" cy="339007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Post-graduate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  </a:t>
          </a: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Rainforest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 MBA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Executive Development Training </a:t>
          </a: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Courses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  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Capacitação de empresas locais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i="0" kern="1200" dirty="0" smtClean="0"/>
            <a:t>Produto Colateral: Case </a:t>
          </a:r>
          <a:r>
            <a:rPr lang="pt-BR" sz="1800" i="0" kern="1200" dirty="0" err="1" smtClean="0"/>
            <a:t>Studies</a:t>
          </a:r>
          <a:r>
            <a:rPr lang="pt-BR" sz="1800" i="0" kern="1200" dirty="0" smtClean="0"/>
            <a:t>, conhecimentos empíricos</a:t>
          </a:r>
          <a:endParaRPr lang="pt-BR" sz="1800" i="0" kern="1200" dirty="0"/>
        </a:p>
      </dsp:txBody>
      <dsp:txXfrm>
        <a:off x="2861071" y="1069435"/>
        <a:ext cx="2507456" cy="3390074"/>
      </dsp:txXfrm>
    </dsp:sp>
    <dsp:sp modelId="{F2D9C18C-424F-4FC0-ADDF-F19588B9DF97}">
      <dsp:nvSpPr>
        <dsp:cNvPr id="0" name=""/>
        <dsp:cNvSpPr/>
      </dsp:nvSpPr>
      <dsp:spPr>
        <a:xfrm>
          <a:off x="5719571" y="66452"/>
          <a:ext cx="2507456" cy="1002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err="1" smtClean="0">
              <a:solidFill>
                <a:schemeClr val="tx2"/>
              </a:solidFill>
            </a:rPr>
            <a:t>Rainforest</a:t>
          </a:r>
          <a:r>
            <a:rPr lang="pt-BR" sz="2400" b="1" kern="1200" dirty="0" smtClean="0">
              <a:solidFill>
                <a:schemeClr val="tx2"/>
              </a:solidFill>
            </a:rPr>
            <a:t> </a:t>
          </a:r>
          <a:r>
            <a:rPr lang="pt-BR" sz="2400" b="1" kern="1200" dirty="0" err="1" smtClean="0">
              <a:solidFill>
                <a:schemeClr val="tx2"/>
              </a:solidFill>
            </a:rPr>
            <a:t>Ventures</a:t>
          </a:r>
          <a:endParaRPr lang="pt-BR" sz="2400" b="1" kern="1200" dirty="0">
            <a:solidFill>
              <a:schemeClr val="tx2"/>
            </a:solidFill>
          </a:endParaRPr>
        </a:p>
      </dsp:txBody>
      <dsp:txXfrm>
        <a:off x="5719571" y="66452"/>
        <a:ext cx="2507456" cy="1002982"/>
      </dsp:txXfrm>
    </dsp:sp>
    <dsp:sp modelId="{885F08F4-A282-426B-98DE-B705F04A4919}">
      <dsp:nvSpPr>
        <dsp:cNvPr id="0" name=""/>
        <dsp:cNvSpPr/>
      </dsp:nvSpPr>
      <dsp:spPr>
        <a:xfrm>
          <a:off x="5719571" y="1069435"/>
          <a:ext cx="2507456" cy="339007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Oportunidades  para desenvolver propostas de novos negócios sustentáveis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Encaminhamento para assistência </a:t>
          </a: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start-up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 (administrativo, financeiro, comercial, “</a:t>
          </a:r>
          <a:r>
            <a:rPr lang="pt-BR" sz="1800" kern="1200" dirty="0" err="1" smtClean="0">
              <a:solidFill>
                <a:schemeClr val="tx2">
                  <a:lumMod val="75000"/>
                </a:schemeClr>
              </a:solidFill>
            </a:rPr>
            <a:t>mentoring</a:t>
          </a:r>
          <a:r>
            <a:rPr lang="pt-BR" sz="1800" kern="1200" dirty="0" smtClean="0">
              <a:solidFill>
                <a:schemeClr val="tx2">
                  <a:lumMod val="75000"/>
                </a:schemeClr>
              </a:solidFill>
            </a:rPr>
            <a:t>”, etc.)</a:t>
          </a:r>
          <a:endParaRPr lang="pt-BR" sz="1800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i="0" kern="1200" dirty="0" smtClean="0"/>
            <a:t>Aumento de negócios promissores</a:t>
          </a:r>
          <a:endParaRPr lang="pt-BR" sz="1800" i="0" kern="1200" dirty="0"/>
        </a:p>
      </dsp:txBody>
      <dsp:txXfrm>
        <a:off x="5719571" y="1069435"/>
        <a:ext cx="2507456" cy="339007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6A3212-6EE1-449C-A57B-D29C7B49439B}">
      <dsp:nvSpPr>
        <dsp:cNvPr id="0" name=""/>
        <dsp:cNvSpPr/>
      </dsp:nvSpPr>
      <dsp:spPr>
        <a:xfrm rot="16200000">
          <a:off x="-956010" y="957014"/>
          <a:ext cx="4525963" cy="2611933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FF0000"/>
              </a:solidFill>
            </a:rPr>
            <a:t>1. </a:t>
          </a:r>
          <a:r>
            <a:rPr lang="pt-BR" sz="2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Contribuidores ao Currículo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Universidades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Setor  Primário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Industria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“</a:t>
          </a:r>
          <a:r>
            <a:rPr lang="pt-BR" sz="1800" kern="12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Think</a:t>
          </a: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pt-BR" sz="1800" kern="1200" dirty="0" err="1" smtClean="0">
              <a:solidFill>
                <a:schemeClr val="tx1">
                  <a:lumMod val="95000"/>
                  <a:lumOff val="5000"/>
                </a:schemeClr>
              </a:solidFill>
            </a:rPr>
            <a:t>tanks</a:t>
          </a: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”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Organizações Socioambientais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-956010" y="957014"/>
        <a:ext cx="4525963" cy="2611933"/>
      </dsp:txXfrm>
    </dsp:sp>
    <dsp:sp modelId="{FDE0C774-0475-4491-8BD4-589AE9819658}">
      <dsp:nvSpPr>
        <dsp:cNvPr id="0" name=""/>
        <dsp:cNvSpPr/>
      </dsp:nvSpPr>
      <dsp:spPr>
        <a:xfrm rot="16200000">
          <a:off x="1851818" y="957014"/>
          <a:ext cx="4525963" cy="2611933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FF0000"/>
              </a:solidFill>
            </a:rPr>
            <a:t>2. </a:t>
          </a:r>
          <a:r>
            <a:rPr lang="pt-BR" sz="2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Integração curricular e Controle de qualidade</a:t>
          </a:r>
          <a:endParaRPr lang="pt-BR" sz="2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Desenvolvimento currículo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Franchising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Licenciamento ensino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1851818" y="957014"/>
        <a:ext cx="4525963" cy="2611933"/>
      </dsp:txXfrm>
    </dsp:sp>
    <dsp:sp modelId="{8DE9E28D-BB83-453B-BB55-99DC6826670F}">
      <dsp:nvSpPr>
        <dsp:cNvPr id="0" name=""/>
        <dsp:cNvSpPr/>
      </dsp:nvSpPr>
      <dsp:spPr>
        <a:xfrm rot="16200000">
          <a:off x="4659647" y="957014"/>
          <a:ext cx="4525963" cy="2611933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>
              <a:solidFill>
                <a:srgbClr val="FF0000"/>
              </a:solidFill>
            </a:rPr>
            <a:t>3. </a:t>
          </a:r>
          <a:r>
            <a:rPr lang="pt-BR" sz="2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Ensino em entidades acadêmicas  periodicamente licenciadas</a:t>
          </a:r>
          <a:endParaRPr lang="pt-BR" sz="2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Brasil/America Latina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EUA &amp; Europa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Ásia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Africa</a:t>
          </a:r>
          <a:endParaRPr lang="pt-BR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6200000">
        <a:off x="4659647" y="957014"/>
        <a:ext cx="4525963" cy="261193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81719-2CC4-FB47-896E-78818C997258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61025-36EF-9240-B9D1-256CE20DAFC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4584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61025-36EF-9240-B9D1-256CE20DAFC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19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61025-36EF-9240-B9D1-256CE20DAFC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619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90C4CEC-16D5-4229-B4DE-FDE9B679D7E2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DBAE4E6-4D12-4A48-9B6B-6FA0B79BEE93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Rainforest Business School </a:t>
            </a:r>
            <a:r>
              <a:rPr lang="en-US" dirty="0" err="1" smtClean="0"/>
              <a:t>Brasil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5470" y="2764901"/>
            <a:ext cx="8487555" cy="156695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rgbClr val="000000"/>
                </a:solidFill>
              </a:rPr>
              <a:t>Plano de </a:t>
            </a:r>
            <a:r>
              <a:rPr lang="en-US" sz="4400" b="1" dirty="0" err="1" smtClean="0">
                <a:solidFill>
                  <a:srgbClr val="000000"/>
                </a:solidFill>
              </a:rPr>
              <a:t>Constituição</a:t>
            </a:r>
            <a:endParaRPr lang="en-US" sz="44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2000" b="1" dirty="0" err="1" smtClean="0">
                <a:solidFill>
                  <a:srgbClr val="000000"/>
                </a:solidFill>
              </a:rPr>
              <a:t>Março</a:t>
            </a:r>
            <a:r>
              <a:rPr lang="en-US" sz="2000" b="1" dirty="0" smtClean="0">
                <a:solidFill>
                  <a:srgbClr val="000000"/>
                </a:solidFill>
              </a:rPr>
              <a:t> de 2013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61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FFFF"/>
                </a:solidFill>
              </a:rPr>
              <a:t>Quando tivermos</a:t>
            </a:r>
            <a:endParaRPr lang="pt-BR" b="1" dirty="0">
              <a:solidFill>
                <a:srgbClr val="FFFFFF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pt-BR" sz="1800" b="1" dirty="0" smtClean="0"/>
              <a:t>Formação de Recursos Humanos, com</a:t>
            </a:r>
            <a:endParaRPr lang="pt-BR" sz="1800" b="1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lvl="0"/>
            <a:endParaRPr lang="pt-BR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Currículos especializados</a:t>
            </a:r>
          </a:p>
          <a:p>
            <a:pPr lvl="0"/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MBAs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em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Rainforest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Business</a:t>
            </a:r>
          </a:p>
          <a:p>
            <a:pPr lvl="0"/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Executive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Training</a:t>
            </a:r>
          </a:p>
          <a:p>
            <a:pPr lvl="0"/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“Local </a:t>
            </a:r>
            <a:r>
              <a:rPr lang="pt-B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Entrepreneurship</a:t>
            </a:r>
            <a:r>
              <a:rPr lang="pt-BR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training</a:t>
            </a:r>
          </a:p>
          <a:p>
            <a:endParaRPr lang="pt-BR" sz="18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Poderemos ter</a:t>
            </a:r>
            <a:r>
              <a:rPr lang="pt-BR" sz="2000" b="1" dirty="0" smtClean="0">
                <a:solidFill>
                  <a:schemeClr val="accent2"/>
                </a:solidFill>
              </a:rPr>
              <a:t> em 5-10 anos:</a:t>
            </a:r>
            <a:endParaRPr lang="pt-BR" sz="2000" b="1" dirty="0">
              <a:solidFill>
                <a:schemeClr val="accent2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>
              <a:buNone/>
            </a:pPr>
            <a:r>
              <a:rPr lang="pt-BR" sz="1800" dirty="0" smtClean="0">
                <a:solidFill>
                  <a:schemeClr val="tx2"/>
                </a:solidFill>
              </a:rPr>
              <a:t>	</a:t>
            </a:r>
          </a:p>
          <a:p>
            <a:r>
              <a:rPr lang="pt-BR" sz="1800" dirty="0" smtClean="0"/>
              <a:t>Especialistas em “</a:t>
            </a:r>
            <a:r>
              <a:rPr lang="pt-BR" sz="1800" dirty="0" err="1" smtClean="0"/>
              <a:t>Rainforest</a:t>
            </a:r>
            <a:r>
              <a:rPr lang="pt-BR" sz="1800" dirty="0" smtClean="0"/>
              <a:t> Business” interagindo com novas competências</a:t>
            </a:r>
          </a:p>
          <a:p>
            <a:r>
              <a:rPr lang="pt-BR" sz="1800" dirty="0" smtClean="0"/>
              <a:t>Governo, empresas, setor financeiro, consultoras, entidades de ensino, programas significativos de ciência aplicada em entidades cientificas</a:t>
            </a:r>
          </a:p>
          <a:p>
            <a:pPr lvl="0">
              <a:buNone/>
            </a:pPr>
            <a:r>
              <a:rPr lang="pt-BR" sz="1800" dirty="0" smtClean="0"/>
              <a:t>		</a:t>
            </a:r>
          </a:p>
          <a:p>
            <a:pPr lvl="0">
              <a:buNone/>
            </a:pPr>
            <a:r>
              <a:rPr lang="pt-BR" sz="1800" dirty="0" smtClean="0">
                <a:solidFill>
                  <a:schemeClr val="tx2"/>
                </a:solidFill>
              </a:rPr>
              <a:t> </a:t>
            </a:r>
          </a:p>
          <a:p>
            <a:endParaRPr lang="pt-BR" sz="1800" dirty="0"/>
          </a:p>
        </p:txBody>
      </p:sp>
    </p:spTree>
    <p:extLst>
      <p:ext uri="{BB962C8B-B14F-4D97-AF65-F5344CB8AC3E}">
        <p14:creationId xmlns="" xmlns:p14="http://schemas.microsoft.com/office/powerpoint/2010/main" val="5379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470" y="450100"/>
            <a:ext cx="8552780" cy="1106692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b="1" dirty="0" smtClean="0"/>
              <a:t>Resumindo</a:t>
            </a:r>
            <a:br>
              <a:rPr lang="pt-BR" b="1" dirty="0" smtClean="0"/>
            </a:br>
            <a:endParaRPr lang="pt-BR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5470" y="2133600"/>
            <a:ext cx="8552780" cy="4457153"/>
          </a:xfrm>
        </p:spPr>
        <p:txBody>
          <a:bodyPr>
            <a:noAutofit/>
          </a:bodyPr>
          <a:lstStyle/>
          <a:p>
            <a:r>
              <a:rPr lang="pt-BR" sz="2000" dirty="0" smtClean="0">
                <a:solidFill>
                  <a:schemeClr val="tx1"/>
                </a:solidFill>
              </a:rPr>
              <a:t>Para capacitar </a:t>
            </a:r>
            <a:r>
              <a:rPr lang="pt-BR" sz="2000" dirty="0">
                <a:solidFill>
                  <a:schemeClr val="tx1"/>
                </a:solidFill>
              </a:rPr>
              <a:t>r</a:t>
            </a:r>
            <a:r>
              <a:rPr lang="pt-BR" sz="2000" dirty="0" smtClean="0">
                <a:solidFill>
                  <a:schemeClr val="tx1"/>
                </a:solidFill>
              </a:rPr>
              <a:t>ecursos humanos em uma maior “</a:t>
            </a:r>
            <a:r>
              <a:rPr lang="pt-BR" sz="2000" i="1" dirty="0" smtClean="0">
                <a:solidFill>
                  <a:schemeClr val="tx1"/>
                </a:solidFill>
              </a:rPr>
              <a:t>Valorização da Floresta em Pé”,  </a:t>
            </a:r>
            <a:r>
              <a:rPr lang="pt-BR" sz="2000" dirty="0" smtClean="0">
                <a:solidFill>
                  <a:schemeClr val="tx1"/>
                </a:solidFill>
              </a:rPr>
              <a:t>a </a:t>
            </a:r>
            <a:r>
              <a:rPr lang="pt-BR" sz="2000" dirty="0" err="1" smtClean="0">
                <a:solidFill>
                  <a:schemeClr val="tx1"/>
                </a:solidFill>
              </a:rPr>
              <a:t>Rainforest</a:t>
            </a:r>
            <a:r>
              <a:rPr lang="pt-BR" sz="2000" dirty="0" smtClean="0">
                <a:solidFill>
                  <a:schemeClr val="tx1"/>
                </a:solidFill>
              </a:rPr>
              <a:t> Business </a:t>
            </a:r>
            <a:r>
              <a:rPr lang="pt-BR" sz="2000" dirty="0" err="1" smtClean="0">
                <a:solidFill>
                  <a:schemeClr val="tx1"/>
                </a:solidFill>
              </a:rPr>
              <a:t>School</a:t>
            </a:r>
            <a:r>
              <a:rPr lang="pt-BR" sz="2000" dirty="0" smtClean="0">
                <a:solidFill>
                  <a:schemeClr val="tx1"/>
                </a:solidFill>
              </a:rPr>
              <a:t>  é um caminho promissor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A formação de Recursos Humanos especializados complementa e fortalece um leque de estratégias e programas existentes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Sistematiza  o aproveitamento de experiências acumuladas até hoje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Capta  oportunidades hoje ainda ociosas na agenda florestal – socioeconômica, climática, e de biodiversidade 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Uma </a:t>
            </a:r>
            <a:r>
              <a:rPr lang="pt-BR" sz="2000" dirty="0" err="1" smtClean="0">
                <a:solidFill>
                  <a:schemeClr val="tx1"/>
                </a:solidFill>
              </a:rPr>
              <a:t>Rainforest</a:t>
            </a:r>
            <a:r>
              <a:rPr lang="pt-BR" sz="2000" dirty="0" smtClean="0">
                <a:solidFill>
                  <a:schemeClr val="tx1"/>
                </a:solidFill>
              </a:rPr>
              <a:t> Business </a:t>
            </a:r>
            <a:r>
              <a:rPr lang="pt-BR" sz="2000" dirty="0" err="1" smtClean="0">
                <a:solidFill>
                  <a:schemeClr val="tx1"/>
                </a:solidFill>
              </a:rPr>
              <a:t>School</a:t>
            </a:r>
            <a:r>
              <a:rPr lang="pt-BR" sz="2000" dirty="0" smtClean="0">
                <a:solidFill>
                  <a:schemeClr val="tx1"/>
                </a:solidFill>
              </a:rPr>
              <a:t> pode ser operacionalizada de forma modular e rápida</a:t>
            </a:r>
          </a:p>
          <a:p>
            <a:r>
              <a:rPr lang="pt-BR" sz="2000" dirty="0" smtClean="0">
                <a:solidFill>
                  <a:schemeClr val="tx1"/>
                </a:solidFill>
              </a:rPr>
              <a:t>Desde Março de 2013 processo encontra-se em andamento </a:t>
            </a:r>
          </a:p>
          <a:p>
            <a:endParaRPr lang="pt-BR" sz="2000" dirty="0" smtClean="0">
              <a:solidFill>
                <a:schemeClr val="tx1"/>
              </a:solidFill>
            </a:endParaRPr>
          </a:p>
          <a:p>
            <a:endParaRPr lang="pt-BR" sz="2000" dirty="0" smtClean="0">
              <a:solidFill>
                <a:schemeClr val="tx1"/>
              </a:solidFill>
            </a:endParaRPr>
          </a:p>
          <a:p>
            <a:endParaRPr lang="pt-BR" sz="2000" dirty="0" smtClean="0">
              <a:solidFill>
                <a:schemeClr val="tx1"/>
              </a:solidFill>
            </a:endParaRPr>
          </a:p>
          <a:p>
            <a:pPr lvl="1"/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59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Rainforest Business School </a:t>
            </a:r>
            <a:r>
              <a:rPr lang="en-US" dirty="0" err="1" smtClean="0"/>
              <a:t>Brasil</a:t>
            </a:r>
            <a:endParaRPr lang="en-US" dirty="0"/>
          </a:p>
        </p:txBody>
      </p:sp>
      <p:sp>
        <p:nvSpPr>
          <p:cNvPr id="3" name="Inhaltsplatzhalter 2"/>
          <p:cNvSpPr txBox="1">
            <a:spLocks/>
          </p:cNvSpPr>
          <p:nvPr/>
        </p:nvSpPr>
        <p:spPr>
          <a:xfrm>
            <a:off x="305470" y="2133600"/>
            <a:ext cx="8552780" cy="4457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sz="2000" dirty="0" smtClean="0">
              <a:solidFill>
                <a:schemeClr val="tx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Contatos para mais informações </a:t>
            </a:r>
          </a:p>
          <a:p>
            <a:pPr algn="ctr"/>
            <a:endParaRPr lang="pt-BR" sz="2000" dirty="0">
              <a:solidFill>
                <a:schemeClr val="tx1"/>
              </a:solidFill>
            </a:endParaRPr>
          </a:p>
          <a:p>
            <a:pPr algn="ctr"/>
            <a:r>
              <a:rPr lang="pt-BR" sz="2000" b="1" dirty="0" err="1" smtClean="0">
                <a:solidFill>
                  <a:schemeClr val="tx1"/>
                </a:solidFill>
              </a:rPr>
              <a:t>Maritta</a:t>
            </a:r>
            <a:r>
              <a:rPr lang="pt-BR" sz="2000" b="1" dirty="0" smtClean="0">
                <a:solidFill>
                  <a:schemeClr val="tx1"/>
                </a:solidFill>
              </a:rPr>
              <a:t> Koch-Weser 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Coordenadora do Projeto Amazônia em Transformação do Instituto de Estudos Avançados Universidade de São Paulo – USP</a:t>
            </a: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mkochweser@earth3000.org</a:t>
            </a:r>
          </a:p>
          <a:p>
            <a:pPr algn="ctr"/>
            <a:r>
              <a:rPr lang="pt-BR" sz="1600" dirty="0" err="1" smtClean="0">
                <a:solidFill>
                  <a:schemeClr val="tx1"/>
                </a:solidFill>
              </a:rPr>
              <a:t>amazoniea</a:t>
            </a:r>
            <a:r>
              <a:rPr lang="pt-BR" sz="1600" err="1" smtClean="0">
                <a:solidFill>
                  <a:schemeClr val="tx1"/>
                </a:solidFill>
              </a:rPr>
              <a:t>@</a:t>
            </a:r>
            <a:r>
              <a:rPr lang="pt-BR" sz="1600" smtClean="0">
                <a:solidFill>
                  <a:schemeClr val="tx1"/>
                </a:solidFill>
              </a:rPr>
              <a:t>usp.br</a:t>
            </a:r>
            <a:endParaRPr lang="pt-BR" sz="1600" dirty="0" smtClean="0">
              <a:solidFill>
                <a:schemeClr val="tx1"/>
              </a:solidFill>
            </a:endParaRPr>
          </a:p>
          <a:p>
            <a:pPr algn="ctr"/>
            <a:endParaRPr lang="pt-BR" sz="1600" dirty="0">
              <a:solidFill>
                <a:schemeClr val="tx1"/>
              </a:solidFill>
            </a:endParaRPr>
          </a:p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Celso </a:t>
            </a:r>
            <a:r>
              <a:rPr lang="pt-BR" sz="2000" b="1" dirty="0" err="1" smtClean="0">
                <a:solidFill>
                  <a:schemeClr val="tx1"/>
                </a:solidFill>
              </a:rPr>
              <a:t>Grecco</a:t>
            </a:r>
            <a:endParaRPr lang="pt-BR" sz="2000" b="1" dirty="0">
              <a:solidFill>
                <a:schemeClr val="tx1"/>
              </a:solidFill>
            </a:endParaRPr>
          </a:p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Empresário e Empreendedor Social, fundador da Atitude Desenvolvimento Socioambiental</a:t>
            </a:r>
          </a:p>
          <a:p>
            <a:pPr algn="ctr"/>
            <a:r>
              <a:rPr lang="pt-BR" sz="1600" dirty="0" err="1" smtClean="0">
                <a:solidFill>
                  <a:schemeClr val="tx1"/>
                </a:solidFill>
              </a:rPr>
              <a:t>cgrecco@atitude-sse.com</a:t>
            </a:r>
            <a:endParaRPr lang="pt-BR" sz="1600" dirty="0" smtClean="0">
              <a:solidFill>
                <a:schemeClr val="tx1"/>
              </a:solidFill>
            </a:endParaRPr>
          </a:p>
          <a:p>
            <a:pPr lvl="1"/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447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Rainforest Business School Brasil (RBSB)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fomentar</a:t>
            </a:r>
            <a:r>
              <a:rPr lang="en-US" dirty="0" smtClean="0"/>
              <a:t> a </a:t>
            </a:r>
            <a:r>
              <a:rPr lang="en-US" dirty="0" err="1" smtClean="0"/>
              <a:t>sustentabilidade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oportunidades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valorização</a:t>
            </a:r>
            <a:r>
              <a:rPr lang="en-US" dirty="0" smtClean="0"/>
              <a:t> </a:t>
            </a:r>
            <a:r>
              <a:rPr lang="en-US" dirty="0" err="1" smtClean="0"/>
              <a:t>econômica</a:t>
            </a:r>
            <a:r>
              <a:rPr lang="en-US" dirty="0" smtClean="0"/>
              <a:t> da </a:t>
            </a:r>
            <a:r>
              <a:rPr lang="en-US" dirty="0" err="1" smtClean="0"/>
              <a:t>floresta</a:t>
            </a:r>
            <a:r>
              <a:rPr lang="en-US" dirty="0" smtClean="0"/>
              <a:t>  tropical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pé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acadêmicos</a:t>
            </a:r>
            <a:r>
              <a:rPr lang="en-US" dirty="0" smtClean="0"/>
              <a:t>, </a:t>
            </a:r>
            <a:r>
              <a:rPr lang="en-US" dirty="0" err="1" smtClean="0"/>
              <a:t>executivos</a:t>
            </a:r>
            <a:r>
              <a:rPr lang="en-US" dirty="0" smtClean="0"/>
              <a:t> e </a:t>
            </a:r>
            <a:r>
              <a:rPr lang="en-US" dirty="0" err="1" smtClean="0"/>
              <a:t>empreendedores</a:t>
            </a:r>
            <a:endParaRPr lang="en-US" dirty="0"/>
          </a:p>
          <a:p>
            <a:pPr lvl="1"/>
            <a:r>
              <a:rPr lang="en-US" dirty="0" err="1" smtClean="0"/>
              <a:t>Promover</a:t>
            </a:r>
            <a:r>
              <a:rPr lang="en-US" dirty="0" smtClean="0"/>
              <a:t>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en-US" dirty="0" err="1" smtClean="0"/>
              <a:t>aplicada</a:t>
            </a:r>
            <a:endParaRPr lang="en-US" dirty="0"/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dealizar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instrumentos</a:t>
            </a:r>
            <a:r>
              <a:rPr lang="en-US" dirty="0" smtClean="0"/>
              <a:t> </a:t>
            </a:r>
            <a:r>
              <a:rPr lang="en-US" dirty="0" err="1" smtClean="0"/>
              <a:t>financeiros</a:t>
            </a:r>
            <a:r>
              <a:rPr lang="en-US" dirty="0" smtClean="0"/>
              <a:t> e </a:t>
            </a:r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negócios</a:t>
            </a:r>
            <a:endParaRPr lang="en-US" dirty="0" smtClean="0"/>
          </a:p>
          <a:p>
            <a:pPr lvl="1"/>
            <a:r>
              <a:rPr lang="en-US" dirty="0" err="1" smtClean="0"/>
              <a:t>Complementar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estratégias</a:t>
            </a:r>
            <a:r>
              <a:rPr lang="en-US" dirty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existentes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a </a:t>
            </a:r>
            <a:r>
              <a:rPr lang="en-US" dirty="0" err="1" smtClean="0"/>
              <a:t>redução</a:t>
            </a:r>
            <a:r>
              <a:rPr lang="en-US" dirty="0" smtClean="0"/>
              <a:t> do </a:t>
            </a:r>
            <a:r>
              <a:rPr lang="en-US" dirty="0" err="1" smtClean="0"/>
              <a:t>desmatamento</a:t>
            </a:r>
            <a:endParaRPr lang="en-US" dirty="0" smtClean="0"/>
          </a:p>
          <a:p>
            <a:pPr marL="457200" lvl="1" indent="0" algn="ctr">
              <a:buNone/>
            </a:pPr>
            <a:r>
              <a:rPr lang="en-US" sz="1900" i="1" dirty="0" smtClean="0"/>
              <a:t>A RBSB </a:t>
            </a:r>
            <a:r>
              <a:rPr lang="en-US" sz="1900" i="1" dirty="0" err="1" smtClean="0"/>
              <a:t>será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uma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entidade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independente</a:t>
            </a:r>
            <a:r>
              <a:rPr lang="en-US" sz="1900" i="1" dirty="0" smtClean="0"/>
              <a:t>, do </a:t>
            </a:r>
            <a:r>
              <a:rPr lang="en-US" sz="1900" i="1" dirty="0" err="1" smtClean="0"/>
              <a:t>setor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privado</a:t>
            </a:r>
            <a:r>
              <a:rPr lang="en-US" sz="1900" i="1" dirty="0" smtClean="0"/>
              <a:t>, com </a:t>
            </a:r>
            <a:r>
              <a:rPr lang="en-US" sz="1900" i="1" dirty="0" err="1" smtClean="0"/>
              <a:t>propósito</a:t>
            </a:r>
            <a:r>
              <a:rPr lang="en-US" sz="1900" i="1" dirty="0" smtClean="0"/>
              <a:t> </a:t>
            </a:r>
          </a:p>
          <a:p>
            <a:pPr marL="457200" lvl="1" indent="0" algn="ctr">
              <a:buNone/>
            </a:pPr>
            <a:r>
              <a:rPr lang="en-US" sz="1900" i="1" dirty="0" smtClean="0"/>
              <a:t>e </a:t>
            </a:r>
            <a:r>
              <a:rPr lang="en-US" sz="1900" i="1" dirty="0" err="1" smtClean="0"/>
              <a:t>missão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socioambientais</a:t>
            </a:r>
            <a:r>
              <a:rPr lang="en-US" sz="1900" i="1" dirty="0" smtClean="0"/>
              <a:t>, </a:t>
            </a:r>
            <a:r>
              <a:rPr lang="en-US" sz="1900" i="1" dirty="0" err="1" smtClean="0"/>
              <a:t>capaz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assim</a:t>
            </a:r>
            <a:r>
              <a:rPr lang="en-US" sz="1900" i="1" dirty="0" smtClean="0"/>
              <a:t> de </a:t>
            </a:r>
            <a:r>
              <a:rPr lang="en-US" sz="1900" i="1" dirty="0" err="1" smtClean="0"/>
              <a:t>operar</a:t>
            </a:r>
            <a:r>
              <a:rPr lang="en-US" sz="1900" i="1" dirty="0" smtClean="0"/>
              <a:t> com </a:t>
            </a:r>
            <a:r>
              <a:rPr lang="en-US" sz="1900" i="1" dirty="0" err="1" smtClean="0"/>
              <a:t>agilidade</a:t>
            </a:r>
            <a:r>
              <a:rPr lang="en-US" sz="1900" i="1" dirty="0" smtClean="0"/>
              <a:t> </a:t>
            </a:r>
            <a:r>
              <a:rPr lang="en-US" sz="1900" i="1" dirty="0" err="1" smtClean="0"/>
              <a:t>institucional</a:t>
            </a:r>
            <a:r>
              <a:rPr lang="en-US" sz="1900" i="1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96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lacuna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vamos</a:t>
            </a:r>
            <a:r>
              <a:rPr lang="en-US" dirty="0" smtClean="0"/>
              <a:t> </a:t>
            </a:r>
            <a:r>
              <a:rPr lang="en-US" dirty="0" err="1" smtClean="0"/>
              <a:t>preencher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19758932"/>
              </p:ext>
            </p:extLst>
          </p:nvPr>
        </p:nvGraphicFramePr>
        <p:xfrm>
          <a:off x="284163" y="2133600"/>
          <a:ext cx="8574087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298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oportunidade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enxergamos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39192419"/>
              </p:ext>
            </p:extLst>
          </p:nvPr>
        </p:nvGraphicFramePr>
        <p:xfrm>
          <a:off x="284163" y="2133600"/>
          <a:ext cx="8574087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61770" y="4362895"/>
            <a:ext cx="1446963" cy="1323439"/>
          </a:xfrm>
          <a:prstGeom prst="rect">
            <a:avLst/>
          </a:prstGeom>
          <a:solidFill>
            <a:srgbClr val="FFF1CC"/>
          </a:solidFill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Proteção</a:t>
            </a:r>
            <a:r>
              <a:rPr lang="en-US" sz="1600" b="1" dirty="0" smtClean="0"/>
              <a:t> da </a:t>
            </a:r>
            <a:r>
              <a:rPr lang="en-US" sz="1600" b="1" dirty="0" err="1" smtClean="0"/>
              <a:t>Floresta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pé</a:t>
            </a:r>
            <a:endParaRPr lang="en-US" sz="1600" b="1" dirty="0" smtClean="0"/>
          </a:p>
          <a:p>
            <a:r>
              <a:rPr lang="en-US" sz="1600" b="1" dirty="0" err="1"/>
              <a:t>a</a:t>
            </a:r>
            <a:r>
              <a:rPr lang="en-US" sz="1600" b="1" dirty="0" err="1" smtClean="0"/>
              <a:t>través</a:t>
            </a:r>
            <a:r>
              <a:rPr lang="en-US" sz="1600" b="1" dirty="0" smtClean="0"/>
              <a:t> da </a:t>
            </a:r>
            <a:r>
              <a:rPr lang="en-US" sz="1600" b="1" dirty="0" err="1" smtClean="0"/>
              <a:t>valorização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econômica</a:t>
            </a:r>
            <a:endParaRPr lang="en-US" sz="1600" b="1" dirty="0"/>
          </a:p>
        </p:txBody>
      </p:sp>
    </p:spTree>
    <p:extLst>
      <p:ext uri="{BB962C8B-B14F-4D97-AF65-F5344CB8AC3E}">
        <p14:creationId xmlns="" xmlns:p14="http://schemas.microsoft.com/office/powerpoint/2010/main" val="23246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Concepção</a:t>
            </a:r>
            <a:r>
              <a:rPr lang="en-US" dirty="0" smtClean="0"/>
              <a:t> </a:t>
            </a:r>
            <a:r>
              <a:rPr lang="en-US" dirty="0" err="1" smtClean="0"/>
              <a:t>Inicial</a:t>
            </a:r>
            <a:endParaRPr lang="en-US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="" xmlns:p14="http://schemas.microsoft.com/office/powerpoint/2010/main" val="2447884553"/>
              </p:ext>
            </p:extLst>
          </p:nvPr>
        </p:nvGraphicFramePr>
        <p:xfrm>
          <a:off x="1154220" y="1911400"/>
          <a:ext cx="72220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9451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Implantação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2675749957"/>
              </p:ext>
            </p:extLst>
          </p:nvPr>
        </p:nvGraphicFramePr>
        <p:xfrm>
          <a:off x="284163" y="2218351"/>
          <a:ext cx="8413690" cy="3906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509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1650"/>
            <a:ext cx="8229600" cy="1138138"/>
          </a:xfrm>
        </p:spPr>
        <p:txBody>
          <a:bodyPr>
            <a:noAutofit/>
          </a:bodyPr>
          <a:lstStyle/>
          <a:p>
            <a:r>
              <a:rPr lang="pt-BR" b="1" dirty="0"/>
              <a:t>A</a:t>
            </a:r>
            <a:r>
              <a:rPr lang="pt-BR" b="1" dirty="0" smtClean="0"/>
              <a:t> estrutura da RBSB</a:t>
            </a:r>
            <a:r>
              <a:rPr lang="pt-BR" b="1" u="sng" dirty="0" smtClean="0"/>
              <a:t/>
            </a:r>
            <a:br>
              <a:rPr lang="pt-BR" b="1" u="sng" dirty="0" smtClean="0"/>
            </a:br>
            <a:endParaRPr lang="pt-BR" b="1" u="sng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196417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Plus 8"/>
          <p:cNvSpPr/>
          <p:nvPr/>
        </p:nvSpPr>
        <p:spPr>
          <a:xfrm>
            <a:off x="2915816" y="3501008"/>
            <a:ext cx="504056" cy="360040"/>
          </a:xfrm>
          <a:prstGeom prst="mathPl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Plus 11"/>
          <p:cNvSpPr/>
          <p:nvPr/>
        </p:nvSpPr>
        <p:spPr>
          <a:xfrm>
            <a:off x="5724128" y="3501008"/>
            <a:ext cx="504056" cy="360040"/>
          </a:xfrm>
          <a:prstGeom prst="mathPlus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151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76942" cy="1143000"/>
          </a:xfrm>
          <a:noFill/>
        </p:spPr>
        <p:txBody>
          <a:bodyPr>
            <a:noAutofit/>
          </a:bodyPr>
          <a:lstStyle/>
          <a:p>
            <a:r>
              <a:rPr lang="pt-BR" sz="2800" b="1" dirty="0" smtClean="0"/>
              <a:t>Consorcio Acadêmico (Nacional e Internacional)</a:t>
            </a:r>
            <a:br>
              <a:rPr lang="pt-BR" sz="2800" b="1" dirty="0" smtClean="0"/>
            </a:br>
            <a:r>
              <a:rPr lang="pt-BR" sz="2800" b="1" dirty="0" err="1" smtClean="0"/>
              <a:t>Contribuidores</a:t>
            </a:r>
            <a:r>
              <a:rPr lang="pt-BR" sz="2800" b="1" dirty="0"/>
              <a:t> </a:t>
            </a:r>
            <a:r>
              <a:rPr lang="pt-BR" sz="2800" b="1" dirty="0" smtClean="0"/>
              <a:t>- Organizadores  -  Distribuidores</a:t>
            </a:r>
            <a:endParaRPr lang="pt-BR" sz="28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13987133"/>
              </p:ext>
            </p:extLst>
          </p:nvPr>
        </p:nvGraphicFramePr>
        <p:xfrm>
          <a:off x="457200" y="189832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7724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b="1" dirty="0">
                <a:solidFill>
                  <a:srgbClr val="FFFFFF"/>
                </a:solidFill>
              </a:rPr>
              <a:t>A</a:t>
            </a:r>
            <a:r>
              <a:rPr lang="pt-BR" b="1" dirty="0" smtClean="0">
                <a:solidFill>
                  <a:srgbClr val="FFFFFF"/>
                </a:solidFill>
              </a:rPr>
              <a:t>lcance longe e rápido</a:t>
            </a:r>
            <a:endParaRPr lang="pt-BR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34368859"/>
              </p:ext>
            </p:extLst>
          </p:nvPr>
        </p:nvGraphicFramePr>
        <p:xfrm>
          <a:off x="914400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Gleichschenkliges Dreieck 5"/>
          <p:cNvSpPr/>
          <p:nvPr/>
        </p:nvSpPr>
        <p:spPr>
          <a:xfrm rot="5400000">
            <a:off x="287524" y="2240868"/>
            <a:ext cx="720080" cy="64807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Gleichschenkliges Dreieck 6"/>
          <p:cNvSpPr/>
          <p:nvPr/>
        </p:nvSpPr>
        <p:spPr>
          <a:xfrm rot="5400000">
            <a:off x="287524" y="3537012"/>
            <a:ext cx="720080" cy="64807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Gleichschenkliges Dreieck 7"/>
          <p:cNvSpPr/>
          <p:nvPr/>
        </p:nvSpPr>
        <p:spPr>
          <a:xfrm rot="5400000">
            <a:off x="359532" y="4905164"/>
            <a:ext cx="720080" cy="64807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138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0</TotalTime>
  <Words>643</Words>
  <Application>Microsoft Office PowerPoint</Application>
  <PresentationFormat>Apresentação na tela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Spectrum</vt:lpstr>
      <vt:lpstr>Rainforest Business School Brasil</vt:lpstr>
      <vt:lpstr>Introdução</vt:lpstr>
      <vt:lpstr>A lacuna que vamos preencher</vt:lpstr>
      <vt:lpstr>A oportunidade que enxergamos </vt:lpstr>
      <vt:lpstr>A Concepção Inicial</vt:lpstr>
      <vt:lpstr>Implantação</vt:lpstr>
      <vt:lpstr>A estrutura da RBSB </vt:lpstr>
      <vt:lpstr>Consorcio Acadêmico (Nacional e Internacional) Contribuidores - Organizadores  -  Distribuidores</vt:lpstr>
      <vt:lpstr>Alcance longe e rápido</vt:lpstr>
      <vt:lpstr>Quando tivermos</vt:lpstr>
      <vt:lpstr>  Resumindo </vt:lpstr>
      <vt:lpstr>Rainforest Business School Brasil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Rainforest Business School Brasil</dc:title>
  <dc:creator>Celso Grecco</dc:creator>
  <cp:lastModifiedBy>IEA</cp:lastModifiedBy>
  <cp:revision>59</cp:revision>
  <dcterms:created xsi:type="dcterms:W3CDTF">2013-03-19T10:50:46Z</dcterms:created>
  <dcterms:modified xsi:type="dcterms:W3CDTF">2013-04-04T21:28:57Z</dcterms:modified>
</cp:coreProperties>
</file>